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9"/>
  </p:notesMasterIdLst>
  <p:sldIdLst>
    <p:sldId id="257" r:id="rId5"/>
    <p:sldId id="261" r:id="rId6"/>
    <p:sldId id="265" r:id="rId7"/>
    <p:sldId id="264"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9D522"/>
    <a:srgbClr val="339966"/>
    <a:srgbClr val="FD9A2F"/>
    <a:srgbClr val="CCFF33"/>
    <a:srgbClr val="CCFF66"/>
    <a:srgbClr val="00CC99"/>
    <a:srgbClr val="4B4A5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7" autoAdjust="0"/>
    <p:restoredTop sz="94660"/>
  </p:normalViewPr>
  <p:slideViewPr>
    <p:cSldViewPr snapToGrid="0">
      <p:cViewPr varScale="1">
        <p:scale>
          <a:sx n="104" d="100"/>
          <a:sy n="104" d="100"/>
        </p:scale>
        <p:origin x="132"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theme" Target="theme/theme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viewProps" Target="viewProps.xml"/><Relationship Id="rId5" Type="http://schemas.openxmlformats.org/officeDocument/2006/relationships/slide" Target="slides/slide1.xml"/><Relationship Id="rId10"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notesMaster" Target="notesMasters/notesMaster1.xml"/><Relationship Id="rId14"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Elise Baker" userId="198a7a93-6499-4b68-bec2-db7999902c85" providerId="ADAL" clId="{5310C581-131C-4879-BCFA-B6A4E48F938E}"/>
    <pc:docChg chg="undo custSel addSld delSld modSld sldOrd">
      <pc:chgData name="Elise Baker" userId="198a7a93-6499-4b68-bec2-db7999902c85" providerId="ADAL" clId="{5310C581-131C-4879-BCFA-B6A4E48F938E}" dt="2023-12-04T17:15:22.963" v="907" actId="2696"/>
      <pc:docMkLst>
        <pc:docMk/>
      </pc:docMkLst>
      <pc:sldChg chg="modSp">
        <pc:chgData name="Elise Baker" userId="198a7a93-6499-4b68-bec2-db7999902c85" providerId="ADAL" clId="{5310C581-131C-4879-BCFA-B6A4E48F938E}" dt="2023-12-04T17:14:10.389" v="894" actId="207"/>
        <pc:sldMkLst>
          <pc:docMk/>
          <pc:sldMk cId="0" sldId="257"/>
        </pc:sldMkLst>
        <pc:spChg chg="mod">
          <ac:chgData name="Elise Baker" userId="198a7a93-6499-4b68-bec2-db7999902c85" providerId="ADAL" clId="{5310C581-131C-4879-BCFA-B6A4E48F938E}" dt="2023-12-04T17:14:10.389" v="894" actId="207"/>
          <ac:spMkLst>
            <pc:docMk/>
            <pc:sldMk cId="0" sldId="257"/>
            <ac:spMk id="70" creationId="{00000000-0000-0000-0000-000000000000}"/>
          </ac:spMkLst>
        </pc:spChg>
      </pc:sldChg>
      <pc:sldChg chg="modSp">
        <pc:chgData name="Elise Baker" userId="198a7a93-6499-4b68-bec2-db7999902c85" providerId="ADAL" clId="{5310C581-131C-4879-BCFA-B6A4E48F938E}" dt="2023-12-04T17:14:19.100" v="896" actId="207"/>
        <pc:sldMkLst>
          <pc:docMk/>
          <pc:sldMk cId="1662075102" sldId="261"/>
        </pc:sldMkLst>
        <pc:spChg chg="mod">
          <ac:chgData name="Elise Baker" userId="198a7a93-6499-4b68-bec2-db7999902c85" providerId="ADAL" clId="{5310C581-131C-4879-BCFA-B6A4E48F938E}" dt="2023-12-04T17:14:19.100" v="896" actId="207"/>
          <ac:spMkLst>
            <pc:docMk/>
            <pc:sldMk cId="1662075102" sldId="261"/>
            <ac:spMk id="3" creationId="{DF90429E-C79B-44A1-BD98-BD1AFC7FF3F1}"/>
          </ac:spMkLst>
        </pc:spChg>
      </pc:sldChg>
      <pc:sldChg chg="addSp delSp modSp addAnim delAnim modAnim">
        <pc:chgData name="Elise Baker" userId="198a7a93-6499-4b68-bec2-db7999902c85" providerId="ADAL" clId="{5310C581-131C-4879-BCFA-B6A4E48F938E}" dt="2023-12-04T17:13:37.085" v="893"/>
        <pc:sldMkLst>
          <pc:docMk/>
          <pc:sldMk cId="1339742087" sldId="264"/>
        </pc:sldMkLst>
        <pc:spChg chg="add del mod">
          <ac:chgData name="Elise Baker" userId="198a7a93-6499-4b68-bec2-db7999902c85" providerId="ADAL" clId="{5310C581-131C-4879-BCFA-B6A4E48F938E}" dt="2023-11-29T00:24:16.889" v="11" actId="478"/>
          <ac:spMkLst>
            <pc:docMk/>
            <pc:sldMk cId="1339742087" sldId="264"/>
            <ac:spMk id="2" creationId="{35C0109E-338C-4E25-A9A9-7726F3E8935E}"/>
          </ac:spMkLst>
        </pc:spChg>
        <pc:spChg chg="add mod">
          <ac:chgData name="Elise Baker" userId="198a7a93-6499-4b68-bec2-db7999902c85" providerId="ADAL" clId="{5310C581-131C-4879-BCFA-B6A4E48F938E}" dt="2023-12-04T17:13:16.119" v="890" actId="208"/>
          <ac:spMkLst>
            <pc:docMk/>
            <pc:sldMk cId="1339742087" sldId="264"/>
            <ac:spMk id="2" creationId="{E7693C84-F836-4F87-ADB4-654FD47E65D2}"/>
          </ac:spMkLst>
        </pc:spChg>
        <pc:spChg chg="add mod">
          <ac:chgData name="Elise Baker" userId="198a7a93-6499-4b68-bec2-db7999902c85" providerId="ADAL" clId="{5310C581-131C-4879-BCFA-B6A4E48F938E}" dt="2023-12-04T17:13:16.119" v="890" actId="208"/>
          <ac:spMkLst>
            <pc:docMk/>
            <pc:sldMk cId="1339742087" sldId="264"/>
            <ac:spMk id="4" creationId="{ADDBB95A-23C7-4AAD-8190-761B49A3DF92}"/>
          </ac:spMkLst>
        </pc:spChg>
        <pc:spChg chg="add del mod">
          <ac:chgData name="Elise Baker" userId="198a7a93-6499-4b68-bec2-db7999902c85" providerId="ADAL" clId="{5310C581-131C-4879-BCFA-B6A4E48F938E}" dt="2023-11-29T00:24:16.449" v="10" actId="478"/>
          <ac:spMkLst>
            <pc:docMk/>
            <pc:sldMk cId="1339742087" sldId="264"/>
            <ac:spMk id="4" creationId="{CFD94454-E5AA-405A-AE1A-92225D7C0B62}"/>
          </ac:spMkLst>
        </pc:spChg>
        <pc:spChg chg="add del mod">
          <ac:chgData name="Elise Baker" userId="198a7a93-6499-4b68-bec2-db7999902c85" providerId="ADAL" clId="{5310C581-131C-4879-BCFA-B6A4E48F938E}" dt="2023-11-29T00:24:15.906" v="9" actId="478"/>
          <ac:spMkLst>
            <pc:docMk/>
            <pc:sldMk cId="1339742087" sldId="264"/>
            <ac:spMk id="5" creationId="{8859E2B9-F333-4518-BDD6-04D59814F58B}"/>
          </ac:spMkLst>
        </pc:spChg>
        <pc:spChg chg="add mod">
          <ac:chgData name="Elise Baker" userId="198a7a93-6499-4b68-bec2-db7999902c85" providerId="ADAL" clId="{5310C581-131C-4879-BCFA-B6A4E48F938E}" dt="2023-12-04T17:13:16.119" v="890" actId="208"/>
          <ac:spMkLst>
            <pc:docMk/>
            <pc:sldMk cId="1339742087" sldId="264"/>
            <ac:spMk id="5" creationId="{D65174E8-DAC8-4C0A-9746-A34CB872ED6A}"/>
          </ac:spMkLst>
        </pc:spChg>
        <pc:graphicFrameChg chg="add del modGraphic">
          <ac:chgData name="Elise Baker" userId="198a7a93-6499-4b68-bec2-db7999902c85" providerId="ADAL" clId="{5310C581-131C-4879-BCFA-B6A4E48F938E}" dt="2023-11-30T22:01:10.715" v="30" actId="403"/>
          <ac:graphicFrameMkLst>
            <pc:docMk/>
            <pc:sldMk cId="1339742087" sldId="264"/>
            <ac:graphicFrameMk id="3" creationId="{CFE1EF95-5254-498C-99E8-824C4B9DC190}"/>
          </ac:graphicFrameMkLst>
        </pc:graphicFrameChg>
      </pc:sldChg>
      <pc:sldChg chg="modSp">
        <pc:chgData name="Elise Baker" userId="198a7a93-6499-4b68-bec2-db7999902c85" providerId="ADAL" clId="{5310C581-131C-4879-BCFA-B6A4E48F938E}" dt="2023-12-04T17:14:22.302" v="897" actId="207"/>
        <pc:sldMkLst>
          <pc:docMk/>
          <pc:sldMk cId="514516777" sldId="265"/>
        </pc:sldMkLst>
        <pc:spChg chg="mod">
          <ac:chgData name="Elise Baker" userId="198a7a93-6499-4b68-bec2-db7999902c85" providerId="ADAL" clId="{5310C581-131C-4879-BCFA-B6A4E48F938E}" dt="2023-12-04T17:14:22.302" v="897" actId="207"/>
          <ac:spMkLst>
            <pc:docMk/>
            <pc:sldMk cId="514516777" sldId="265"/>
            <ac:spMk id="8" creationId="{F3147AB8-26DE-4BB2-91BC-56C2C2924D6D}"/>
          </ac:spMkLst>
        </pc:spChg>
      </pc:sldChg>
      <pc:sldChg chg="add del ord setBg">
        <pc:chgData name="Elise Baker" userId="198a7a93-6499-4b68-bec2-db7999902c85" providerId="ADAL" clId="{5310C581-131C-4879-BCFA-B6A4E48F938E}" dt="2023-12-04T17:15:22.963" v="907" actId="2696"/>
        <pc:sldMkLst>
          <pc:docMk/>
          <pc:sldMk cId="781461758" sldId="266"/>
        </pc:sldMkLst>
      </pc:sldChg>
      <pc:sldChg chg="add del">
        <pc:chgData name="Elise Baker" userId="198a7a93-6499-4b68-bec2-db7999902c85" providerId="ADAL" clId="{5310C581-131C-4879-BCFA-B6A4E48F938E}" dt="2023-12-04T17:12:39.771" v="881" actId="2696"/>
        <pc:sldMkLst>
          <pc:docMk/>
          <pc:sldMk cId="1730587336" sldId="266"/>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336D568-F804-4A1E-8FE2-493EFF6A2103}" type="datetimeFigureOut">
              <a:rPr lang="en-US" smtClean="0"/>
              <a:t>12/4/2023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298272A-EEE5-4011-A9F0-7C7EAE91749F}" type="slidenum">
              <a:rPr lang="en-US" smtClean="0"/>
              <a:t>‹#›</a:t>
            </a:fld>
            <a:endParaRPr lang="en-US"/>
          </a:p>
        </p:txBody>
      </p:sp>
    </p:spTree>
    <p:extLst>
      <p:ext uri="{BB962C8B-B14F-4D97-AF65-F5344CB8AC3E}">
        <p14:creationId xmlns:p14="http://schemas.microsoft.com/office/powerpoint/2010/main" val="48921062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4"/>
        <p:cNvGrpSpPr/>
        <p:nvPr/>
      </p:nvGrpSpPr>
      <p:grpSpPr>
        <a:xfrm>
          <a:off x="0" y="0"/>
          <a:ext cx="0" cy="0"/>
          <a:chOff x="0" y="0"/>
          <a:chExt cx="0" cy="0"/>
        </a:xfrm>
      </p:grpSpPr>
      <p:sp>
        <p:nvSpPr>
          <p:cNvPr id="65" name="Google Shape;65;gc6f889893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6" name="Google Shape;66;gc6f889893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slide">
    <p:spTree>
      <p:nvGrpSpPr>
        <p:cNvPr id="1" name="Shape 9"/>
        <p:cNvGrpSpPr/>
        <p:nvPr/>
      </p:nvGrpSpPr>
      <p:grpSpPr>
        <a:xfrm>
          <a:off x="0" y="0"/>
          <a:ext cx="0" cy="0"/>
          <a:chOff x="0" y="0"/>
          <a:chExt cx="0" cy="0"/>
        </a:xfrm>
      </p:grpSpPr>
      <p:sp>
        <p:nvSpPr>
          <p:cNvPr id="10" name="Google Shape;10;p2"/>
          <p:cNvSpPr/>
          <p:nvPr/>
        </p:nvSpPr>
        <p:spPr>
          <a:xfrm>
            <a:off x="782295" y="0"/>
            <a:ext cx="10627600" cy="88800"/>
          </a:xfrm>
          <a:prstGeom prst="rect">
            <a:avLst/>
          </a:prstGeom>
          <a:solidFill>
            <a:schemeClr val="dk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11" name="Google Shape;11;p2"/>
          <p:cNvSpPr/>
          <p:nvPr/>
        </p:nvSpPr>
        <p:spPr>
          <a:xfrm>
            <a:off x="782295" y="6769200"/>
            <a:ext cx="10627600" cy="88800"/>
          </a:xfrm>
          <a:prstGeom prst="rect">
            <a:avLst/>
          </a:prstGeom>
          <a:solidFill>
            <a:schemeClr val="accen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cxnSp>
        <p:nvCxnSpPr>
          <p:cNvPr id="12" name="Google Shape;12;p2"/>
          <p:cNvCxnSpPr/>
          <p:nvPr/>
        </p:nvCxnSpPr>
        <p:spPr>
          <a:xfrm>
            <a:off x="977625" y="2980468"/>
            <a:ext cx="513600" cy="0"/>
          </a:xfrm>
          <a:prstGeom prst="straightConnector1">
            <a:avLst/>
          </a:prstGeom>
          <a:noFill/>
          <a:ln w="28575" cap="flat" cmpd="sng">
            <a:solidFill>
              <a:schemeClr val="dk1"/>
            </a:solidFill>
            <a:prstDash val="solid"/>
            <a:round/>
            <a:headEnd type="none" w="sm" len="sm"/>
            <a:tailEnd type="none" w="sm" len="sm"/>
          </a:ln>
        </p:spPr>
      </p:cxnSp>
      <p:sp>
        <p:nvSpPr>
          <p:cNvPr id="13" name="Google Shape;13;p2"/>
          <p:cNvSpPr txBox="1">
            <a:spLocks noGrp="1"/>
          </p:cNvSpPr>
          <p:nvPr>
            <p:ph type="ctrTitle"/>
          </p:nvPr>
        </p:nvSpPr>
        <p:spPr>
          <a:xfrm>
            <a:off x="840800" y="182400"/>
            <a:ext cx="10524000" cy="2471600"/>
          </a:xfrm>
          <a:prstGeom prst="rect">
            <a:avLst/>
          </a:prstGeom>
        </p:spPr>
        <p:txBody>
          <a:bodyPr spcFirstLastPara="1" wrap="square" lIns="91425" tIns="91425" rIns="91425" bIns="91425" anchor="b" anchorCtr="0">
            <a:noAutofit/>
          </a:bodyPr>
          <a:lstStyle>
            <a:lvl1pPr lvl="0">
              <a:spcBef>
                <a:spcPts val="1333"/>
              </a:spcBef>
              <a:spcAft>
                <a:spcPts val="0"/>
              </a:spcAft>
              <a:buSzPts val="4800"/>
              <a:buNone/>
              <a:defRPr sz="6400"/>
            </a:lvl1pPr>
            <a:lvl2pPr lvl="1">
              <a:spcBef>
                <a:spcPts val="1333"/>
              </a:spcBef>
              <a:spcAft>
                <a:spcPts val="0"/>
              </a:spcAft>
              <a:buSzPts val="4800"/>
              <a:buNone/>
              <a:defRPr sz="6400"/>
            </a:lvl2pPr>
            <a:lvl3pPr lvl="2">
              <a:spcBef>
                <a:spcPts val="1333"/>
              </a:spcBef>
              <a:spcAft>
                <a:spcPts val="0"/>
              </a:spcAft>
              <a:buSzPts val="4800"/>
              <a:buNone/>
              <a:defRPr sz="6400"/>
            </a:lvl3pPr>
            <a:lvl4pPr lvl="3">
              <a:spcBef>
                <a:spcPts val="1333"/>
              </a:spcBef>
              <a:spcAft>
                <a:spcPts val="0"/>
              </a:spcAft>
              <a:buSzPts val="4800"/>
              <a:buNone/>
              <a:defRPr sz="6400"/>
            </a:lvl4pPr>
            <a:lvl5pPr lvl="4">
              <a:spcBef>
                <a:spcPts val="1333"/>
              </a:spcBef>
              <a:spcAft>
                <a:spcPts val="0"/>
              </a:spcAft>
              <a:buSzPts val="4800"/>
              <a:buNone/>
              <a:defRPr sz="6400"/>
            </a:lvl5pPr>
            <a:lvl6pPr lvl="5">
              <a:spcBef>
                <a:spcPts val="1333"/>
              </a:spcBef>
              <a:spcAft>
                <a:spcPts val="0"/>
              </a:spcAft>
              <a:buSzPts val="4800"/>
              <a:buNone/>
              <a:defRPr sz="6400"/>
            </a:lvl6pPr>
            <a:lvl7pPr lvl="6">
              <a:spcBef>
                <a:spcPts val="1333"/>
              </a:spcBef>
              <a:spcAft>
                <a:spcPts val="0"/>
              </a:spcAft>
              <a:buSzPts val="4800"/>
              <a:buNone/>
              <a:defRPr sz="6400"/>
            </a:lvl7pPr>
            <a:lvl8pPr lvl="7">
              <a:spcBef>
                <a:spcPts val="1333"/>
              </a:spcBef>
              <a:spcAft>
                <a:spcPts val="0"/>
              </a:spcAft>
              <a:buSzPts val="4800"/>
              <a:buNone/>
              <a:defRPr sz="6400"/>
            </a:lvl8pPr>
            <a:lvl9pPr lvl="8">
              <a:spcBef>
                <a:spcPts val="1333"/>
              </a:spcBef>
              <a:spcAft>
                <a:spcPts val="0"/>
              </a:spcAft>
              <a:buSzPts val="4800"/>
              <a:buNone/>
              <a:defRPr sz="6400"/>
            </a:lvl9pPr>
          </a:lstStyle>
          <a:p>
            <a:endParaRPr/>
          </a:p>
        </p:txBody>
      </p:sp>
      <p:sp>
        <p:nvSpPr>
          <p:cNvPr id="14" name="Google Shape;14;p2"/>
          <p:cNvSpPr txBox="1">
            <a:spLocks noGrp="1"/>
          </p:cNvSpPr>
          <p:nvPr>
            <p:ph type="subTitle" idx="1"/>
          </p:nvPr>
        </p:nvSpPr>
        <p:spPr>
          <a:xfrm>
            <a:off x="840800" y="4304500"/>
            <a:ext cx="10524000" cy="1698800"/>
          </a:xfrm>
          <a:prstGeom prst="rect">
            <a:avLst/>
          </a:prstGeom>
        </p:spPr>
        <p:txBody>
          <a:bodyPr spcFirstLastPara="1" wrap="square" lIns="91425" tIns="91425" rIns="91425" bIns="91425" anchor="b" anchorCtr="0">
            <a:noAutofit/>
          </a:bodyPr>
          <a:lstStyle>
            <a:lvl1pPr lvl="0">
              <a:lnSpc>
                <a:spcPct val="100000"/>
              </a:lnSpc>
              <a:spcBef>
                <a:spcPts val="1333"/>
              </a:spcBef>
              <a:spcAft>
                <a:spcPts val="0"/>
              </a:spcAft>
              <a:buClr>
                <a:schemeClr val="accent6"/>
              </a:buClr>
              <a:buSzPts val="2400"/>
              <a:buNone/>
              <a:defRPr sz="3200">
                <a:solidFill>
                  <a:schemeClr val="accent6"/>
                </a:solidFill>
              </a:defRPr>
            </a:lvl1pPr>
            <a:lvl2pPr lvl="1">
              <a:lnSpc>
                <a:spcPct val="100000"/>
              </a:lnSpc>
              <a:spcBef>
                <a:spcPts val="1333"/>
              </a:spcBef>
              <a:spcAft>
                <a:spcPts val="0"/>
              </a:spcAft>
              <a:buClr>
                <a:schemeClr val="accent6"/>
              </a:buClr>
              <a:buSzPts val="2400"/>
              <a:buNone/>
              <a:defRPr sz="3200">
                <a:solidFill>
                  <a:schemeClr val="accent6"/>
                </a:solidFill>
              </a:defRPr>
            </a:lvl2pPr>
            <a:lvl3pPr lvl="2">
              <a:lnSpc>
                <a:spcPct val="100000"/>
              </a:lnSpc>
              <a:spcBef>
                <a:spcPts val="1333"/>
              </a:spcBef>
              <a:spcAft>
                <a:spcPts val="0"/>
              </a:spcAft>
              <a:buClr>
                <a:schemeClr val="accent6"/>
              </a:buClr>
              <a:buSzPts val="2400"/>
              <a:buNone/>
              <a:defRPr sz="3200">
                <a:solidFill>
                  <a:schemeClr val="accent6"/>
                </a:solidFill>
              </a:defRPr>
            </a:lvl3pPr>
            <a:lvl4pPr lvl="3">
              <a:lnSpc>
                <a:spcPct val="100000"/>
              </a:lnSpc>
              <a:spcBef>
                <a:spcPts val="1333"/>
              </a:spcBef>
              <a:spcAft>
                <a:spcPts val="0"/>
              </a:spcAft>
              <a:buClr>
                <a:schemeClr val="accent6"/>
              </a:buClr>
              <a:buSzPts val="2400"/>
              <a:buNone/>
              <a:defRPr sz="3200">
                <a:solidFill>
                  <a:schemeClr val="accent6"/>
                </a:solidFill>
              </a:defRPr>
            </a:lvl4pPr>
            <a:lvl5pPr lvl="4">
              <a:lnSpc>
                <a:spcPct val="100000"/>
              </a:lnSpc>
              <a:spcBef>
                <a:spcPts val="1333"/>
              </a:spcBef>
              <a:spcAft>
                <a:spcPts val="0"/>
              </a:spcAft>
              <a:buClr>
                <a:schemeClr val="accent6"/>
              </a:buClr>
              <a:buSzPts val="2400"/>
              <a:buNone/>
              <a:defRPr sz="3200">
                <a:solidFill>
                  <a:schemeClr val="accent6"/>
                </a:solidFill>
              </a:defRPr>
            </a:lvl5pPr>
            <a:lvl6pPr lvl="5">
              <a:lnSpc>
                <a:spcPct val="100000"/>
              </a:lnSpc>
              <a:spcBef>
                <a:spcPts val="1333"/>
              </a:spcBef>
              <a:spcAft>
                <a:spcPts val="0"/>
              </a:spcAft>
              <a:buClr>
                <a:schemeClr val="accent6"/>
              </a:buClr>
              <a:buSzPts val="2400"/>
              <a:buNone/>
              <a:defRPr sz="3200">
                <a:solidFill>
                  <a:schemeClr val="accent6"/>
                </a:solidFill>
              </a:defRPr>
            </a:lvl6pPr>
            <a:lvl7pPr lvl="6">
              <a:lnSpc>
                <a:spcPct val="100000"/>
              </a:lnSpc>
              <a:spcBef>
                <a:spcPts val="1333"/>
              </a:spcBef>
              <a:spcAft>
                <a:spcPts val="0"/>
              </a:spcAft>
              <a:buClr>
                <a:schemeClr val="accent6"/>
              </a:buClr>
              <a:buSzPts val="2400"/>
              <a:buNone/>
              <a:defRPr sz="3200">
                <a:solidFill>
                  <a:schemeClr val="accent6"/>
                </a:solidFill>
              </a:defRPr>
            </a:lvl7pPr>
            <a:lvl8pPr lvl="7">
              <a:lnSpc>
                <a:spcPct val="100000"/>
              </a:lnSpc>
              <a:spcBef>
                <a:spcPts val="1333"/>
              </a:spcBef>
              <a:spcAft>
                <a:spcPts val="0"/>
              </a:spcAft>
              <a:buClr>
                <a:schemeClr val="accent6"/>
              </a:buClr>
              <a:buSzPts val="2400"/>
              <a:buNone/>
              <a:defRPr sz="3200">
                <a:solidFill>
                  <a:schemeClr val="accent6"/>
                </a:solidFill>
              </a:defRPr>
            </a:lvl8pPr>
            <a:lvl9pPr lvl="8">
              <a:lnSpc>
                <a:spcPct val="100000"/>
              </a:lnSpc>
              <a:spcBef>
                <a:spcPts val="1333"/>
              </a:spcBef>
              <a:spcAft>
                <a:spcPts val="0"/>
              </a:spcAft>
              <a:buClr>
                <a:schemeClr val="accent6"/>
              </a:buClr>
              <a:buSzPts val="2400"/>
              <a:buNone/>
              <a:defRPr sz="3200">
                <a:solidFill>
                  <a:schemeClr val="accent6"/>
                </a:solidFill>
              </a:defRPr>
            </a:lvl9pPr>
          </a:lstStyle>
          <a:p>
            <a:endParaRPr/>
          </a:p>
        </p:txBody>
      </p:sp>
      <p:sp>
        <p:nvSpPr>
          <p:cNvPr id="15" name="Google Shape;15;p2"/>
          <p:cNvSpPr txBox="1">
            <a:spLocks noGrp="1"/>
          </p:cNvSpPr>
          <p:nvPr>
            <p:ph type="sldNum" idx="12"/>
          </p:nvPr>
        </p:nvSpPr>
        <p:spPr>
          <a:xfrm>
            <a:off x="11296611" y="6217623"/>
            <a:ext cx="731600" cy="524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fld id="{00000000-1234-1234-1234-123412341234}" type="slidenum">
              <a:rPr lang="en" smtClean="0"/>
              <a:pPr/>
              <a:t>‹#›</a:t>
            </a:fld>
            <a:endParaRPr lang="en"/>
          </a:p>
        </p:txBody>
      </p:sp>
    </p:spTree>
    <p:extLst>
      <p:ext uri="{BB962C8B-B14F-4D97-AF65-F5344CB8AC3E}">
        <p14:creationId xmlns:p14="http://schemas.microsoft.com/office/powerpoint/2010/main" val="24375787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 number">
    <p:spTree>
      <p:nvGrpSpPr>
        <p:cNvPr id="1" name="Shape 56"/>
        <p:cNvGrpSpPr/>
        <p:nvPr/>
      </p:nvGrpSpPr>
      <p:grpSpPr>
        <a:xfrm>
          <a:off x="0" y="0"/>
          <a:ext cx="0" cy="0"/>
          <a:chOff x="0" y="0"/>
          <a:chExt cx="0" cy="0"/>
        </a:xfrm>
      </p:grpSpPr>
      <p:sp>
        <p:nvSpPr>
          <p:cNvPr id="57" name="Google Shape;57;p11"/>
          <p:cNvSpPr/>
          <p:nvPr/>
        </p:nvSpPr>
        <p:spPr>
          <a:xfrm>
            <a:off x="782295" y="0"/>
            <a:ext cx="10627600" cy="88800"/>
          </a:xfrm>
          <a:prstGeom prst="rect">
            <a:avLst/>
          </a:prstGeom>
          <a:solidFill>
            <a:schemeClr val="dk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58" name="Google Shape;58;p11"/>
          <p:cNvSpPr/>
          <p:nvPr/>
        </p:nvSpPr>
        <p:spPr>
          <a:xfrm>
            <a:off x="782295" y="6769200"/>
            <a:ext cx="10627600" cy="88800"/>
          </a:xfrm>
          <a:prstGeom prst="rect">
            <a:avLst/>
          </a:prstGeom>
          <a:solidFill>
            <a:schemeClr val="accen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59" name="Google Shape;59;p11"/>
          <p:cNvSpPr txBox="1">
            <a:spLocks noGrp="1"/>
          </p:cNvSpPr>
          <p:nvPr>
            <p:ph type="title" hasCustomPrompt="1"/>
          </p:nvPr>
        </p:nvSpPr>
        <p:spPr>
          <a:xfrm>
            <a:off x="782300" y="1805051"/>
            <a:ext cx="10627600" cy="2051200"/>
          </a:xfrm>
          <a:prstGeom prst="rect">
            <a:avLst/>
          </a:prstGeom>
        </p:spPr>
        <p:txBody>
          <a:bodyPr spcFirstLastPara="1" wrap="square" lIns="91425" tIns="91425" rIns="91425" bIns="91425" anchor="ctr" anchorCtr="0">
            <a:noAutofit/>
          </a:bodyPr>
          <a:lstStyle>
            <a:lvl1pPr lvl="0" algn="ctr">
              <a:spcBef>
                <a:spcPts val="0"/>
              </a:spcBef>
              <a:spcAft>
                <a:spcPts val="0"/>
              </a:spcAft>
              <a:buClr>
                <a:schemeClr val="accent6"/>
              </a:buClr>
              <a:buSzPts val="10800"/>
              <a:buNone/>
              <a:defRPr sz="14400">
                <a:solidFill>
                  <a:schemeClr val="accent6"/>
                </a:solidFill>
              </a:defRPr>
            </a:lvl1pPr>
            <a:lvl2pPr lvl="1" algn="ctr">
              <a:spcBef>
                <a:spcPts val="0"/>
              </a:spcBef>
              <a:spcAft>
                <a:spcPts val="0"/>
              </a:spcAft>
              <a:buClr>
                <a:schemeClr val="accent6"/>
              </a:buClr>
              <a:buSzPts val="10800"/>
              <a:buNone/>
              <a:defRPr sz="14400">
                <a:solidFill>
                  <a:schemeClr val="accent6"/>
                </a:solidFill>
              </a:defRPr>
            </a:lvl2pPr>
            <a:lvl3pPr lvl="2" algn="ctr">
              <a:spcBef>
                <a:spcPts val="0"/>
              </a:spcBef>
              <a:spcAft>
                <a:spcPts val="0"/>
              </a:spcAft>
              <a:buClr>
                <a:schemeClr val="accent6"/>
              </a:buClr>
              <a:buSzPts val="10800"/>
              <a:buNone/>
              <a:defRPr sz="14400">
                <a:solidFill>
                  <a:schemeClr val="accent6"/>
                </a:solidFill>
              </a:defRPr>
            </a:lvl3pPr>
            <a:lvl4pPr lvl="3" algn="ctr">
              <a:spcBef>
                <a:spcPts val="0"/>
              </a:spcBef>
              <a:spcAft>
                <a:spcPts val="0"/>
              </a:spcAft>
              <a:buClr>
                <a:schemeClr val="accent6"/>
              </a:buClr>
              <a:buSzPts val="10800"/>
              <a:buNone/>
              <a:defRPr sz="14400">
                <a:solidFill>
                  <a:schemeClr val="accent6"/>
                </a:solidFill>
              </a:defRPr>
            </a:lvl4pPr>
            <a:lvl5pPr lvl="4" algn="ctr">
              <a:spcBef>
                <a:spcPts val="0"/>
              </a:spcBef>
              <a:spcAft>
                <a:spcPts val="0"/>
              </a:spcAft>
              <a:buClr>
                <a:schemeClr val="accent6"/>
              </a:buClr>
              <a:buSzPts val="10800"/>
              <a:buNone/>
              <a:defRPr sz="14400">
                <a:solidFill>
                  <a:schemeClr val="accent6"/>
                </a:solidFill>
              </a:defRPr>
            </a:lvl5pPr>
            <a:lvl6pPr lvl="5" algn="ctr">
              <a:spcBef>
                <a:spcPts val="0"/>
              </a:spcBef>
              <a:spcAft>
                <a:spcPts val="0"/>
              </a:spcAft>
              <a:buClr>
                <a:schemeClr val="accent6"/>
              </a:buClr>
              <a:buSzPts val="10800"/>
              <a:buNone/>
              <a:defRPr sz="14400">
                <a:solidFill>
                  <a:schemeClr val="accent6"/>
                </a:solidFill>
              </a:defRPr>
            </a:lvl6pPr>
            <a:lvl7pPr lvl="6" algn="ctr">
              <a:spcBef>
                <a:spcPts val="0"/>
              </a:spcBef>
              <a:spcAft>
                <a:spcPts val="0"/>
              </a:spcAft>
              <a:buClr>
                <a:schemeClr val="accent6"/>
              </a:buClr>
              <a:buSzPts val="10800"/>
              <a:buNone/>
              <a:defRPr sz="14400">
                <a:solidFill>
                  <a:schemeClr val="accent6"/>
                </a:solidFill>
              </a:defRPr>
            </a:lvl7pPr>
            <a:lvl8pPr lvl="7" algn="ctr">
              <a:spcBef>
                <a:spcPts val="0"/>
              </a:spcBef>
              <a:spcAft>
                <a:spcPts val="0"/>
              </a:spcAft>
              <a:buClr>
                <a:schemeClr val="accent6"/>
              </a:buClr>
              <a:buSzPts val="10800"/>
              <a:buNone/>
              <a:defRPr sz="14400">
                <a:solidFill>
                  <a:schemeClr val="accent6"/>
                </a:solidFill>
              </a:defRPr>
            </a:lvl8pPr>
            <a:lvl9pPr lvl="8" algn="ctr">
              <a:spcBef>
                <a:spcPts val="0"/>
              </a:spcBef>
              <a:spcAft>
                <a:spcPts val="0"/>
              </a:spcAft>
              <a:buClr>
                <a:schemeClr val="accent6"/>
              </a:buClr>
              <a:buSzPts val="10800"/>
              <a:buNone/>
              <a:defRPr sz="14400">
                <a:solidFill>
                  <a:schemeClr val="accent6"/>
                </a:solidFill>
              </a:defRPr>
            </a:lvl9pPr>
          </a:lstStyle>
          <a:p>
            <a:r>
              <a:t>xx%</a:t>
            </a:r>
          </a:p>
        </p:txBody>
      </p:sp>
      <p:sp>
        <p:nvSpPr>
          <p:cNvPr id="60" name="Google Shape;60;p11"/>
          <p:cNvSpPr txBox="1">
            <a:spLocks noGrp="1"/>
          </p:cNvSpPr>
          <p:nvPr>
            <p:ph type="body" idx="1"/>
          </p:nvPr>
        </p:nvSpPr>
        <p:spPr>
          <a:xfrm>
            <a:off x="782300" y="3957851"/>
            <a:ext cx="10627600" cy="1428800"/>
          </a:xfrm>
          <a:prstGeom prst="rect">
            <a:avLst/>
          </a:prstGeom>
        </p:spPr>
        <p:txBody>
          <a:bodyPr spcFirstLastPara="1" wrap="square" lIns="91425" tIns="91425" rIns="91425" bIns="91425" anchor="t" anchorCtr="0">
            <a:noAutofit/>
          </a:bodyPr>
          <a:lstStyle>
            <a:lvl1pPr marL="609585" lvl="0" indent="-457189" algn="ctr">
              <a:spcBef>
                <a:spcPts val="0"/>
              </a:spcBef>
              <a:spcAft>
                <a:spcPts val="0"/>
              </a:spcAft>
              <a:buSzPts val="1800"/>
              <a:buChar char="●"/>
              <a:defRPr/>
            </a:lvl1pPr>
            <a:lvl2pPr marL="1219170" lvl="1" indent="-423323" algn="ctr">
              <a:spcBef>
                <a:spcPts val="2133"/>
              </a:spcBef>
              <a:spcAft>
                <a:spcPts val="0"/>
              </a:spcAft>
              <a:buSzPts val="1400"/>
              <a:buChar char="○"/>
              <a:defRPr/>
            </a:lvl2pPr>
            <a:lvl3pPr marL="1828754" lvl="2" indent="-423323" algn="ctr">
              <a:spcBef>
                <a:spcPts val="2133"/>
              </a:spcBef>
              <a:spcAft>
                <a:spcPts val="0"/>
              </a:spcAft>
              <a:buSzPts val="1400"/>
              <a:buChar char="■"/>
              <a:defRPr/>
            </a:lvl3pPr>
            <a:lvl4pPr marL="2438339" lvl="3" indent="-423323" algn="ctr">
              <a:spcBef>
                <a:spcPts val="2133"/>
              </a:spcBef>
              <a:spcAft>
                <a:spcPts val="0"/>
              </a:spcAft>
              <a:buSzPts val="1400"/>
              <a:buChar char="●"/>
              <a:defRPr/>
            </a:lvl4pPr>
            <a:lvl5pPr marL="3047924" lvl="4" indent="-423323" algn="ctr">
              <a:spcBef>
                <a:spcPts val="2133"/>
              </a:spcBef>
              <a:spcAft>
                <a:spcPts val="0"/>
              </a:spcAft>
              <a:buSzPts val="1400"/>
              <a:buChar char="○"/>
              <a:defRPr/>
            </a:lvl5pPr>
            <a:lvl6pPr marL="3657509" lvl="5" indent="-423323" algn="ctr">
              <a:spcBef>
                <a:spcPts val="2133"/>
              </a:spcBef>
              <a:spcAft>
                <a:spcPts val="0"/>
              </a:spcAft>
              <a:buSzPts val="1400"/>
              <a:buChar char="■"/>
              <a:defRPr/>
            </a:lvl6pPr>
            <a:lvl7pPr marL="4267093" lvl="6" indent="-423323" algn="ctr">
              <a:spcBef>
                <a:spcPts val="2133"/>
              </a:spcBef>
              <a:spcAft>
                <a:spcPts val="0"/>
              </a:spcAft>
              <a:buSzPts val="1400"/>
              <a:buChar char="●"/>
              <a:defRPr/>
            </a:lvl7pPr>
            <a:lvl8pPr marL="4876678" lvl="7" indent="-423323" algn="ctr">
              <a:spcBef>
                <a:spcPts val="2133"/>
              </a:spcBef>
              <a:spcAft>
                <a:spcPts val="0"/>
              </a:spcAft>
              <a:buSzPts val="1400"/>
              <a:buChar char="○"/>
              <a:defRPr/>
            </a:lvl8pPr>
            <a:lvl9pPr marL="5486263" lvl="8" indent="-423323" algn="ctr">
              <a:spcBef>
                <a:spcPts val="2133"/>
              </a:spcBef>
              <a:spcAft>
                <a:spcPts val="2133"/>
              </a:spcAft>
              <a:buSzPts val="1400"/>
              <a:buChar char="■"/>
              <a:defRPr/>
            </a:lvl9pPr>
          </a:lstStyle>
          <a:p>
            <a:endParaRPr/>
          </a:p>
        </p:txBody>
      </p:sp>
      <p:sp>
        <p:nvSpPr>
          <p:cNvPr id="61" name="Google Shape;61;p11"/>
          <p:cNvSpPr txBox="1">
            <a:spLocks noGrp="1"/>
          </p:cNvSpPr>
          <p:nvPr>
            <p:ph type="sldNum" idx="12"/>
          </p:nvPr>
        </p:nvSpPr>
        <p:spPr>
          <a:xfrm>
            <a:off x="11296611" y="6217623"/>
            <a:ext cx="731600" cy="524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fld id="{00000000-1234-1234-1234-123412341234}" type="slidenum">
              <a:rPr lang="en" smtClean="0"/>
              <a:pPr/>
              <a:t>‹#›</a:t>
            </a:fld>
            <a:endParaRPr lang="en"/>
          </a:p>
        </p:txBody>
      </p:sp>
    </p:spTree>
    <p:extLst>
      <p:ext uri="{BB962C8B-B14F-4D97-AF65-F5344CB8AC3E}">
        <p14:creationId xmlns:p14="http://schemas.microsoft.com/office/powerpoint/2010/main" val="193684865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62"/>
        <p:cNvGrpSpPr/>
        <p:nvPr/>
      </p:nvGrpSpPr>
      <p:grpSpPr>
        <a:xfrm>
          <a:off x="0" y="0"/>
          <a:ext cx="0" cy="0"/>
          <a:chOff x="0" y="0"/>
          <a:chExt cx="0" cy="0"/>
        </a:xfrm>
      </p:grpSpPr>
      <p:sp>
        <p:nvSpPr>
          <p:cNvPr id="63" name="Google Shape;63;p12"/>
          <p:cNvSpPr txBox="1">
            <a:spLocks noGrp="1"/>
          </p:cNvSpPr>
          <p:nvPr>
            <p:ph type="sldNum" idx="12"/>
          </p:nvPr>
        </p:nvSpPr>
        <p:spPr>
          <a:xfrm>
            <a:off x="11296611" y="6217623"/>
            <a:ext cx="731600" cy="524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fld id="{00000000-1234-1234-1234-123412341234}" type="slidenum">
              <a:rPr lang="en" smtClean="0"/>
              <a:pPr/>
              <a:t>‹#›</a:t>
            </a:fld>
            <a:endParaRPr lang="en"/>
          </a:p>
        </p:txBody>
      </p:sp>
    </p:spTree>
    <p:extLst>
      <p:ext uri="{BB962C8B-B14F-4D97-AF65-F5344CB8AC3E}">
        <p14:creationId xmlns:p14="http://schemas.microsoft.com/office/powerpoint/2010/main" val="26585994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 header">
    <p:spTree>
      <p:nvGrpSpPr>
        <p:cNvPr id="1" name="Shape 16"/>
        <p:cNvGrpSpPr/>
        <p:nvPr/>
      </p:nvGrpSpPr>
      <p:grpSpPr>
        <a:xfrm>
          <a:off x="0" y="0"/>
          <a:ext cx="0" cy="0"/>
          <a:chOff x="0" y="0"/>
          <a:chExt cx="0" cy="0"/>
        </a:xfrm>
      </p:grpSpPr>
      <p:sp>
        <p:nvSpPr>
          <p:cNvPr id="17" name="Google Shape;17;p3"/>
          <p:cNvSpPr/>
          <p:nvPr/>
        </p:nvSpPr>
        <p:spPr>
          <a:xfrm>
            <a:off x="782295" y="6769200"/>
            <a:ext cx="10627600" cy="88800"/>
          </a:xfrm>
          <a:prstGeom prst="rect">
            <a:avLst/>
          </a:prstGeom>
          <a:solidFill>
            <a:schemeClr val="accen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18" name="Google Shape;18;p3"/>
          <p:cNvSpPr/>
          <p:nvPr/>
        </p:nvSpPr>
        <p:spPr>
          <a:xfrm>
            <a:off x="782295" y="0"/>
            <a:ext cx="10627600" cy="88800"/>
          </a:xfrm>
          <a:prstGeom prst="rect">
            <a:avLst/>
          </a:prstGeom>
          <a:solidFill>
            <a:schemeClr val="dk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19" name="Google Shape;19;p3"/>
          <p:cNvSpPr txBox="1">
            <a:spLocks noGrp="1"/>
          </p:cNvSpPr>
          <p:nvPr>
            <p:ph type="title"/>
          </p:nvPr>
        </p:nvSpPr>
        <p:spPr>
          <a:xfrm>
            <a:off x="679400" y="2561800"/>
            <a:ext cx="10833200" cy="1734400"/>
          </a:xfrm>
          <a:prstGeom prst="rect">
            <a:avLst/>
          </a:prstGeom>
        </p:spPr>
        <p:txBody>
          <a:bodyPr spcFirstLastPara="1" wrap="square" lIns="91425" tIns="91425" rIns="91425" bIns="91425" anchor="ctr" anchorCtr="0">
            <a:noAutofit/>
          </a:bodyPr>
          <a:lstStyle>
            <a:lvl1pPr lvl="0" algn="ctr">
              <a:spcBef>
                <a:spcPts val="0"/>
              </a:spcBef>
              <a:spcAft>
                <a:spcPts val="0"/>
              </a:spcAft>
              <a:buSzPts val="3600"/>
              <a:buNone/>
              <a:defRPr sz="4800"/>
            </a:lvl1pPr>
            <a:lvl2pPr lvl="1" algn="ctr">
              <a:spcBef>
                <a:spcPts val="0"/>
              </a:spcBef>
              <a:spcAft>
                <a:spcPts val="0"/>
              </a:spcAft>
              <a:buSzPts val="3600"/>
              <a:buNone/>
              <a:defRPr sz="4800"/>
            </a:lvl2pPr>
            <a:lvl3pPr lvl="2" algn="ctr">
              <a:spcBef>
                <a:spcPts val="0"/>
              </a:spcBef>
              <a:spcAft>
                <a:spcPts val="0"/>
              </a:spcAft>
              <a:buSzPts val="3600"/>
              <a:buNone/>
              <a:defRPr sz="4800"/>
            </a:lvl3pPr>
            <a:lvl4pPr lvl="3" algn="ctr">
              <a:spcBef>
                <a:spcPts val="0"/>
              </a:spcBef>
              <a:spcAft>
                <a:spcPts val="0"/>
              </a:spcAft>
              <a:buSzPts val="3600"/>
              <a:buNone/>
              <a:defRPr sz="4800"/>
            </a:lvl4pPr>
            <a:lvl5pPr lvl="4" algn="ctr">
              <a:spcBef>
                <a:spcPts val="0"/>
              </a:spcBef>
              <a:spcAft>
                <a:spcPts val="0"/>
              </a:spcAft>
              <a:buSzPts val="3600"/>
              <a:buNone/>
              <a:defRPr sz="4800"/>
            </a:lvl5pPr>
            <a:lvl6pPr lvl="5" algn="ctr">
              <a:spcBef>
                <a:spcPts val="0"/>
              </a:spcBef>
              <a:spcAft>
                <a:spcPts val="0"/>
              </a:spcAft>
              <a:buSzPts val="3600"/>
              <a:buNone/>
              <a:defRPr sz="4800"/>
            </a:lvl6pPr>
            <a:lvl7pPr lvl="6" algn="ctr">
              <a:spcBef>
                <a:spcPts val="0"/>
              </a:spcBef>
              <a:spcAft>
                <a:spcPts val="0"/>
              </a:spcAft>
              <a:buSzPts val="3600"/>
              <a:buNone/>
              <a:defRPr sz="4800"/>
            </a:lvl7pPr>
            <a:lvl8pPr lvl="7" algn="ctr">
              <a:spcBef>
                <a:spcPts val="0"/>
              </a:spcBef>
              <a:spcAft>
                <a:spcPts val="0"/>
              </a:spcAft>
              <a:buSzPts val="3600"/>
              <a:buNone/>
              <a:defRPr sz="4800"/>
            </a:lvl8pPr>
            <a:lvl9pPr lvl="8" algn="ctr">
              <a:spcBef>
                <a:spcPts val="0"/>
              </a:spcBef>
              <a:spcAft>
                <a:spcPts val="0"/>
              </a:spcAft>
              <a:buSzPts val="3600"/>
              <a:buNone/>
              <a:defRPr sz="4800"/>
            </a:lvl9pPr>
          </a:lstStyle>
          <a:p>
            <a:endParaRPr/>
          </a:p>
        </p:txBody>
      </p:sp>
      <p:sp>
        <p:nvSpPr>
          <p:cNvPr id="20" name="Google Shape;20;p3"/>
          <p:cNvSpPr txBox="1">
            <a:spLocks noGrp="1"/>
          </p:cNvSpPr>
          <p:nvPr>
            <p:ph type="sldNum" idx="12"/>
          </p:nvPr>
        </p:nvSpPr>
        <p:spPr>
          <a:xfrm>
            <a:off x="11296611" y="6217623"/>
            <a:ext cx="731600" cy="524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fld id="{00000000-1234-1234-1234-123412341234}" type="slidenum">
              <a:rPr lang="en" smtClean="0"/>
              <a:pPr/>
              <a:t>‹#›</a:t>
            </a:fld>
            <a:endParaRPr lang="en"/>
          </a:p>
        </p:txBody>
      </p:sp>
    </p:spTree>
    <p:extLst>
      <p:ext uri="{BB962C8B-B14F-4D97-AF65-F5344CB8AC3E}">
        <p14:creationId xmlns:p14="http://schemas.microsoft.com/office/powerpoint/2010/main" val="25917281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 and body">
    <p:spTree>
      <p:nvGrpSpPr>
        <p:cNvPr id="1" name="Shape 21"/>
        <p:cNvGrpSpPr/>
        <p:nvPr/>
      </p:nvGrpSpPr>
      <p:grpSpPr>
        <a:xfrm>
          <a:off x="0" y="0"/>
          <a:ext cx="0" cy="0"/>
          <a:chOff x="0" y="0"/>
          <a:chExt cx="0" cy="0"/>
        </a:xfrm>
      </p:grpSpPr>
      <p:sp>
        <p:nvSpPr>
          <p:cNvPr id="22" name="Google Shape;22;p4"/>
          <p:cNvSpPr/>
          <p:nvPr/>
        </p:nvSpPr>
        <p:spPr>
          <a:xfrm>
            <a:off x="-167" y="6727600"/>
            <a:ext cx="12192000" cy="130400"/>
          </a:xfrm>
          <a:prstGeom prst="rect">
            <a:avLst/>
          </a:prstGeom>
          <a:solidFill>
            <a:schemeClr val="accent6"/>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cxnSp>
        <p:nvCxnSpPr>
          <p:cNvPr id="23" name="Google Shape;23;p4"/>
          <p:cNvCxnSpPr/>
          <p:nvPr/>
        </p:nvCxnSpPr>
        <p:spPr>
          <a:xfrm>
            <a:off x="559233" y="1538927"/>
            <a:ext cx="513600" cy="0"/>
          </a:xfrm>
          <a:prstGeom prst="straightConnector1">
            <a:avLst/>
          </a:prstGeom>
          <a:noFill/>
          <a:ln w="28575" cap="flat" cmpd="sng">
            <a:solidFill>
              <a:schemeClr val="dk1"/>
            </a:solidFill>
            <a:prstDash val="solid"/>
            <a:round/>
            <a:headEnd type="none" w="sm" len="sm"/>
            <a:tailEnd type="none" w="sm" len="sm"/>
          </a:ln>
        </p:spPr>
      </p:cxnSp>
      <p:sp>
        <p:nvSpPr>
          <p:cNvPr id="24" name="Google Shape;24;p4"/>
          <p:cNvSpPr txBox="1">
            <a:spLocks noGrp="1"/>
          </p:cNvSpPr>
          <p:nvPr>
            <p:ph type="title"/>
          </p:nvPr>
        </p:nvSpPr>
        <p:spPr>
          <a:xfrm>
            <a:off x="415600" y="496967"/>
            <a:ext cx="11360800" cy="860000"/>
          </a:xfrm>
          <a:prstGeom prst="rect">
            <a:avLst/>
          </a:prstGeom>
        </p:spPr>
        <p:txBody>
          <a:bodyPr spcFirstLastPara="1" wrap="square" lIns="91425" tIns="91425" rIns="91425" bIns="91425" anchor="t" anchorCtr="0">
            <a:noAutofit/>
          </a:bodyPr>
          <a:lstStyle>
            <a:lvl1pPr lvl="0">
              <a:spcBef>
                <a:spcPts val="0"/>
              </a:spcBef>
              <a:spcAft>
                <a:spcPts val="0"/>
              </a:spcAft>
              <a:buSzPts val="3200"/>
              <a:buNone/>
              <a:defRPr/>
            </a:lvl1pPr>
            <a:lvl2pPr lvl="1">
              <a:spcBef>
                <a:spcPts val="0"/>
              </a:spcBef>
              <a:spcAft>
                <a:spcPts val="0"/>
              </a:spcAft>
              <a:buSzPts val="3200"/>
              <a:buNone/>
              <a:defRPr/>
            </a:lvl2pPr>
            <a:lvl3pPr lvl="2">
              <a:spcBef>
                <a:spcPts val="0"/>
              </a:spcBef>
              <a:spcAft>
                <a:spcPts val="0"/>
              </a:spcAft>
              <a:buSzPts val="3200"/>
              <a:buNone/>
              <a:defRPr/>
            </a:lvl3pPr>
            <a:lvl4pPr lvl="3">
              <a:spcBef>
                <a:spcPts val="0"/>
              </a:spcBef>
              <a:spcAft>
                <a:spcPts val="0"/>
              </a:spcAft>
              <a:buSzPts val="3200"/>
              <a:buNone/>
              <a:defRPr/>
            </a:lvl4pPr>
            <a:lvl5pPr lvl="4">
              <a:spcBef>
                <a:spcPts val="0"/>
              </a:spcBef>
              <a:spcAft>
                <a:spcPts val="0"/>
              </a:spcAft>
              <a:buSzPts val="3200"/>
              <a:buNone/>
              <a:defRPr/>
            </a:lvl5pPr>
            <a:lvl6pPr lvl="5">
              <a:spcBef>
                <a:spcPts val="0"/>
              </a:spcBef>
              <a:spcAft>
                <a:spcPts val="0"/>
              </a:spcAft>
              <a:buSzPts val="3200"/>
              <a:buNone/>
              <a:defRPr/>
            </a:lvl6pPr>
            <a:lvl7pPr lvl="6">
              <a:spcBef>
                <a:spcPts val="0"/>
              </a:spcBef>
              <a:spcAft>
                <a:spcPts val="0"/>
              </a:spcAft>
              <a:buSzPts val="3200"/>
              <a:buNone/>
              <a:defRPr/>
            </a:lvl7pPr>
            <a:lvl8pPr lvl="7">
              <a:spcBef>
                <a:spcPts val="0"/>
              </a:spcBef>
              <a:spcAft>
                <a:spcPts val="0"/>
              </a:spcAft>
              <a:buSzPts val="3200"/>
              <a:buNone/>
              <a:defRPr/>
            </a:lvl8pPr>
            <a:lvl9pPr lvl="8">
              <a:spcBef>
                <a:spcPts val="0"/>
              </a:spcBef>
              <a:spcAft>
                <a:spcPts val="0"/>
              </a:spcAft>
              <a:buSzPts val="3200"/>
              <a:buNone/>
              <a:defRPr/>
            </a:lvl9pPr>
          </a:lstStyle>
          <a:p>
            <a:endParaRPr/>
          </a:p>
        </p:txBody>
      </p:sp>
      <p:sp>
        <p:nvSpPr>
          <p:cNvPr id="25" name="Google Shape;25;p4"/>
          <p:cNvSpPr txBox="1">
            <a:spLocks noGrp="1"/>
          </p:cNvSpPr>
          <p:nvPr>
            <p:ph type="body" idx="1"/>
          </p:nvPr>
        </p:nvSpPr>
        <p:spPr>
          <a:xfrm>
            <a:off x="415600" y="1890400"/>
            <a:ext cx="11360800" cy="4201200"/>
          </a:xfrm>
          <a:prstGeom prst="rect">
            <a:avLst/>
          </a:prstGeom>
        </p:spPr>
        <p:txBody>
          <a:bodyPr spcFirstLastPara="1" wrap="square" lIns="91425" tIns="91425" rIns="91425" bIns="91425" anchor="t" anchorCtr="0">
            <a:noAutofit/>
          </a:bodyPr>
          <a:lstStyle>
            <a:lvl1pPr marL="609585" lvl="0" indent="-457189">
              <a:spcBef>
                <a:spcPts val="0"/>
              </a:spcBef>
              <a:spcAft>
                <a:spcPts val="0"/>
              </a:spcAft>
              <a:buSzPts val="1800"/>
              <a:buChar char="●"/>
              <a:defRPr/>
            </a:lvl1pPr>
            <a:lvl2pPr marL="1219170" lvl="1" indent="-423323">
              <a:spcBef>
                <a:spcPts val="2133"/>
              </a:spcBef>
              <a:spcAft>
                <a:spcPts val="0"/>
              </a:spcAft>
              <a:buSzPts val="1400"/>
              <a:buChar char="○"/>
              <a:defRPr/>
            </a:lvl2pPr>
            <a:lvl3pPr marL="1828754" lvl="2" indent="-423323">
              <a:spcBef>
                <a:spcPts val="2133"/>
              </a:spcBef>
              <a:spcAft>
                <a:spcPts val="0"/>
              </a:spcAft>
              <a:buSzPts val="1400"/>
              <a:buChar char="■"/>
              <a:defRPr/>
            </a:lvl3pPr>
            <a:lvl4pPr marL="2438339" lvl="3" indent="-423323">
              <a:spcBef>
                <a:spcPts val="2133"/>
              </a:spcBef>
              <a:spcAft>
                <a:spcPts val="0"/>
              </a:spcAft>
              <a:buSzPts val="1400"/>
              <a:buChar char="●"/>
              <a:defRPr/>
            </a:lvl4pPr>
            <a:lvl5pPr marL="3047924" lvl="4" indent="-423323">
              <a:spcBef>
                <a:spcPts val="2133"/>
              </a:spcBef>
              <a:spcAft>
                <a:spcPts val="0"/>
              </a:spcAft>
              <a:buSzPts val="1400"/>
              <a:buChar char="○"/>
              <a:defRPr/>
            </a:lvl5pPr>
            <a:lvl6pPr marL="3657509" lvl="5" indent="-423323">
              <a:spcBef>
                <a:spcPts val="2133"/>
              </a:spcBef>
              <a:spcAft>
                <a:spcPts val="0"/>
              </a:spcAft>
              <a:buSzPts val="1400"/>
              <a:buChar char="■"/>
              <a:defRPr/>
            </a:lvl6pPr>
            <a:lvl7pPr marL="4267093" lvl="6" indent="-423323">
              <a:spcBef>
                <a:spcPts val="2133"/>
              </a:spcBef>
              <a:spcAft>
                <a:spcPts val="0"/>
              </a:spcAft>
              <a:buSzPts val="1400"/>
              <a:buChar char="●"/>
              <a:defRPr/>
            </a:lvl7pPr>
            <a:lvl8pPr marL="4876678" lvl="7" indent="-423323">
              <a:spcBef>
                <a:spcPts val="2133"/>
              </a:spcBef>
              <a:spcAft>
                <a:spcPts val="0"/>
              </a:spcAft>
              <a:buSzPts val="1400"/>
              <a:buChar char="○"/>
              <a:defRPr/>
            </a:lvl8pPr>
            <a:lvl9pPr marL="5486263" lvl="8" indent="-423323">
              <a:spcBef>
                <a:spcPts val="2133"/>
              </a:spcBef>
              <a:spcAft>
                <a:spcPts val="2133"/>
              </a:spcAft>
              <a:buSzPts val="1400"/>
              <a:buChar char="■"/>
              <a:defRPr/>
            </a:lvl9pPr>
          </a:lstStyle>
          <a:p>
            <a:endParaRPr/>
          </a:p>
        </p:txBody>
      </p:sp>
      <p:sp>
        <p:nvSpPr>
          <p:cNvPr id="26" name="Google Shape;26;p4"/>
          <p:cNvSpPr txBox="1">
            <a:spLocks noGrp="1"/>
          </p:cNvSpPr>
          <p:nvPr>
            <p:ph type="sldNum" idx="12"/>
          </p:nvPr>
        </p:nvSpPr>
        <p:spPr>
          <a:xfrm>
            <a:off x="11296611" y="6217623"/>
            <a:ext cx="731600" cy="524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fld id="{00000000-1234-1234-1234-123412341234}" type="slidenum">
              <a:rPr lang="en" smtClean="0"/>
              <a:pPr/>
              <a:t>‹#›</a:t>
            </a:fld>
            <a:endParaRPr lang="en"/>
          </a:p>
        </p:txBody>
      </p:sp>
    </p:spTree>
    <p:extLst>
      <p:ext uri="{BB962C8B-B14F-4D97-AF65-F5344CB8AC3E}">
        <p14:creationId xmlns:p14="http://schemas.microsoft.com/office/powerpoint/2010/main" val="275202294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 and two columns">
    <p:spTree>
      <p:nvGrpSpPr>
        <p:cNvPr id="1" name="Shape 27"/>
        <p:cNvGrpSpPr/>
        <p:nvPr/>
      </p:nvGrpSpPr>
      <p:grpSpPr>
        <a:xfrm>
          <a:off x="0" y="0"/>
          <a:ext cx="0" cy="0"/>
          <a:chOff x="0" y="0"/>
          <a:chExt cx="0" cy="0"/>
        </a:xfrm>
      </p:grpSpPr>
      <p:cxnSp>
        <p:nvCxnSpPr>
          <p:cNvPr id="28" name="Google Shape;28;p5"/>
          <p:cNvCxnSpPr/>
          <p:nvPr/>
        </p:nvCxnSpPr>
        <p:spPr>
          <a:xfrm>
            <a:off x="559233" y="1538927"/>
            <a:ext cx="513600" cy="0"/>
          </a:xfrm>
          <a:prstGeom prst="straightConnector1">
            <a:avLst/>
          </a:prstGeom>
          <a:noFill/>
          <a:ln w="28575" cap="flat" cmpd="sng">
            <a:solidFill>
              <a:schemeClr val="dk1"/>
            </a:solidFill>
            <a:prstDash val="solid"/>
            <a:round/>
            <a:headEnd type="none" w="sm" len="sm"/>
            <a:tailEnd type="none" w="sm" len="sm"/>
          </a:ln>
        </p:spPr>
      </p:cxnSp>
      <p:sp>
        <p:nvSpPr>
          <p:cNvPr id="29" name="Google Shape;29;p5"/>
          <p:cNvSpPr txBox="1">
            <a:spLocks noGrp="1"/>
          </p:cNvSpPr>
          <p:nvPr>
            <p:ph type="title"/>
          </p:nvPr>
        </p:nvSpPr>
        <p:spPr>
          <a:xfrm>
            <a:off x="415600" y="496967"/>
            <a:ext cx="11360800" cy="860000"/>
          </a:xfrm>
          <a:prstGeom prst="rect">
            <a:avLst/>
          </a:prstGeom>
        </p:spPr>
        <p:txBody>
          <a:bodyPr spcFirstLastPara="1" wrap="square" lIns="91425" tIns="91425" rIns="91425" bIns="91425" anchor="t" anchorCtr="0">
            <a:noAutofit/>
          </a:bodyPr>
          <a:lstStyle>
            <a:lvl1pPr lvl="0">
              <a:spcBef>
                <a:spcPts val="0"/>
              </a:spcBef>
              <a:spcAft>
                <a:spcPts val="0"/>
              </a:spcAft>
              <a:buSzPts val="3200"/>
              <a:buNone/>
              <a:defRPr/>
            </a:lvl1pPr>
            <a:lvl2pPr lvl="1">
              <a:spcBef>
                <a:spcPts val="0"/>
              </a:spcBef>
              <a:spcAft>
                <a:spcPts val="0"/>
              </a:spcAft>
              <a:buSzPts val="3200"/>
              <a:buNone/>
              <a:defRPr/>
            </a:lvl2pPr>
            <a:lvl3pPr lvl="2">
              <a:spcBef>
                <a:spcPts val="0"/>
              </a:spcBef>
              <a:spcAft>
                <a:spcPts val="0"/>
              </a:spcAft>
              <a:buSzPts val="3200"/>
              <a:buNone/>
              <a:defRPr/>
            </a:lvl3pPr>
            <a:lvl4pPr lvl="3">
              <a:spcBef>
                <a:spcPts val="0"/>
              </a:spcBef>
              <a:spcAft>
                <a:spcPts val="0"/>
              </a:spcAft>
              <a:buSzPts val="3200"/>
              <a:buNone/>
              <a:defRPr/>
            </a:lvl4pPr>
            <a:lvl5pPr lvl="4">
              <a:spcBef>
                <a:spcPts val="0"/>
              </a:spcBef>
              <a:spcAft>
                <a:spcPts val="0"/>
              </a:spcAft>
              <a:buSzPts val="3200"/>
              <a:buNone/>
              <a:defRPr/>
            </a:lvl5pPr>
            <a:lvl6pPr lvl="5">
              <a:spcBef>
                <a:spcPts val="0"/>
              </a:spcBef>
              <a:spcAft>
                <a:spcPts val="0"/>
              </a:spcAft>
              <a:buSzPts val="3200"/>
              <a:buNone/>
              <a:defRPr/>
            </a:lvl6pPr>
            <a:lvl7pPr lvl="6">
              <a:spcBef>
                <a:spcPts val="0"/>
              </a:spcBef>
              <a:spcAft>
                <a:spcPts val="0"/>
              </a:spcAft>
              <a:buSzPts val="3200"/>
              <a:buNone/>
              <a:defRPr/>
            </a:lvl7pPr>
            <a:lvl8pPr lvl="7">
              <a:spcBef>
                <a:spcPts val="0"/>
              </a:spcBef>
              <a:spcAft>
                <a:spcPts val="0"/>
              </a:spcAft>
              <a:buSzPts val="3200"/>
              <a:buNone/>
              <a:defRPr/>
            </a:lvl8pPr>
            <a:lvl9pPr lvl="8">
              <a:spcBef>
                <a:spcPts val="0"/>
              </a:spcBef>
              <a:spcAft>
                <a:spcPts val="0"/>
              </a:spcAft>
              <a:buSzPts val="3200"/>
              <a:buNone/>
              <a:defRPr/>
            </a:lvl9pPr>
          </a:lstStyle>
          <a:p>
            <a:endParaRPr/>
          </a:p>
        </p:txBody>
      </p:sp>
      <p:sp>
        <p:nvSpPr>
          <p:cNvPr id="30" name="Google Shape;30;p5"/>
          <p:cNvSpPr txBox="1">
            <a:spLocks noGrp="1"/>
          </p:cNvSpPr>
          <p:nvPr>
            <p:ph type="body" idx="1"/>
          </p:nvPr>
        </p:nvSpPr>
        <p:spPr>
          <a:xfrm>
            <a:off x="415600" y="1890600"/>
            <a:ext cx="5333200" cy="4201200"/>
          </a:xfrm>
          <a:prstGeom prst="rect">
            <a:avLst/>
          </a:prstGeom>
        </p:spPr>
        <p:txBody>
          <a:bodyPr spcFirstLastPara="1" wrap="square" lIns="91425" tIns="91425" rIns="91425" bIns="91425" anchor="t" anchorCtr="0">
            <a:noAutofit/>
          </a:bodyPr>
          <a:lstStyle>
            <a:lvl1pPr marL="609585" lvl="0" indent="-423323">
              <a:spcBef>
                <a:spcPts val="0"/>
              </a:spcBef>
              <a:spcAft>
                <a:spcPts val="0"/>
              </a:spcAft>
              <a:buSzPts val="1400"/>
              <a:buChar char="●"/>
              <a:defRPr sz="1867"/>
            </a:lvl1pPr>
            <a:lvl2pPr marL="1219170" lvl="1" indent="-406390">
              <a:spcBef>
                <a:spcPts val="2133"/>
              </a:spcBef>
              <a:spcAft>
                <a:spcPts val="0"/>
              </a:spcAft>
              <a:buSzPts val="1200"/>
              <a:buChar char="○"/>
              <a:defRPr sz="1600"/>
            </a:lvl2pPr>
            <a:lvl3pPr marL="1828754" lvl="2" indent="-406390">
              <a:spcBef>
                <a:spcPts val="2133"/>
              </a:spcBef>
              <a:spcAft>
                <a:spcPts val="0"/>
              </a:spcAft>
              <a:buSzPts val="1200"/>
              <a:buChar char="■"/>
              <a:defRPr sz="1600"/>
            </a:lvl3pPr>
            <a:lvl4pPr marL="2438339" lvl="3" indent="-406390">
              <a:spcBef>
                <a:spcPts val="2133"/>
              </a:spcBef>
              <a:spcAft>
                <a:spcPts val="0"/>
              </a:spcAft>
              <a:buSzPts val="1200"/>
              <a:buChar char="●"/>
              <a:defRPr sz="1600"/>
            </a:lvl4pPr>
            <a:lvl5pPr marL="3047924" lvl="4" indent="-406390">
              <a:spcBef>
                <a:spcPts val="2133"/>
              </a:spcBef>
              <a:spcAft>
                <a:spcPts val="0"/>
              </a:spcAft>
              <a:buSzPts val="1200"/>
              <a:buChar char="○"/>
              <a:defRPr sz="1600"/>
            </a:lvl5pPr>
            <a:lvl6pPr marL="3657509" lvl="5" indent="-406390">
              <a:spcBef>
                <a:spcPts val="2133"/>
              </a:spcBef>
              <a:spcAft>
                <a:spcPts val="0"/>
              </a:spcAft>
              <a:buSzPts val="1200"/>
              <a:buChar char="■"/>
              <a:defRPr sz="1600"/>
            </a:lvl6pPr>
            <a:lvl7pPr marL="4267093" lvl="6" indent="-406390">
              <a:spcBef>
                <a:spcPts val="2133"/>
              </a:spcBef>
              <a:spcAft>
                <a:spcPts val="0"/>
              </a:spcAft>
              <a:buSzPts val="1200"/>
              <a:buChar char="●"/>
              <a:defRPr sz="1600"/>
            </a:lvl7pPr>
            <a:lvl8pPr marL="4876678" lvl="7" indent="-406390">
              <a:spcBef>
                <a:spcPts val="2133"/>
              </a:spcBef>
              <a:spcAft>
                <a:spcPts val="0"/>
              </a:spcAft>
              <a:buSzPts val="1200"/>
              <a:buChar char="○"/>
              <a:defRPr sz="1600"/>
            </a:lvl8pPr>
            <a:lvl9pPr marL="5486263" lvl="8" indent="-406390">
              <a:spcBef>
                <a:spcPts val="2133"/>
              </a:spcBef>
              <a:spcAft>
                <a:spcPts val="2133"/>
              </a:spcAft>
              <a:buSzPts val="1200"/>
              <a:buChar char="■"/>
              <a:defRPr sz="1600"/>
            </a:lvl9pPr>
          </a:lstStyle>
          <a:p>
            <a:endParaRPr/>
          </a:p>
        </p:txBody>
      </p:sp>
      <p:sp>
        <p:nvSpPr>
          <p:cNvPr id="31" name="Google Shape;31;p5"/>
          <p:cNvSpPr txBox="1">
            <a:spLocks noGrp="1"/>
          </p:cNvSpPr>
          <p:nvPr>
            <p:ph type="body" idx="2"/>
          </p:nvPr>
        </p:nvSpPr>
        <p:spPr>
          <a:xfrm>
            <a:off x="6443200" y="1890600"/>
            <a:ext cx="5333200" cy="4201200"/>
          </a:xfrm>
          <a:prstGeom prst="rect">
            <a:avLst/>
          </a:prstGeom>
        </p:spPr>
        <p:txBody>
          <a:bodyPr spcFirstLastPara="1" wrap="square" lIns="91425" tIns="91425" rIns="91425" bIns="91425" anchor="t" anchorCtr="0">
            <a:noAutofit/>
          </a:bodyPr>
          <a:lstStyle>
            <a:lvl1pPr marL="609585" lvl="0" indent="-423323">
              <a:spcBef>
                <a:spcPts val="0"/>
              </a:spcBef>
              <a:spcAft>
                <a:spcPts val="0"/>
              </a:spcAft>
              <a:buSzPts val="1400"/>
              <a:buChar char="●"/>
              <a:defRPr sz="1867"/>
            </a:lvl1pPr>
            <a:lvl2pPr marL="1219170" lvl="1" indent="-406390">
              <a:spcBef>
                <a:spcPts val="2133"/>
              </a:spcBef>
              <a:spcAft>
                <a:spcPts val="0"/>
              </a:spcAft>
              <a:buSzPts val="1200"/>
              <a:buChar char="○"/>
              <a:defRPr sz="1600"/>
            </a:lvl2pPr>
            <a:lvl3pPr marL="1828754" lvl="2" indent="-406390">
              <a:spcBef>
                <a:spcPts val="2133"/>
              </a:spcBef>
              <a:spcAft>
                <a:spcPts val="0"/>
              </a:spcAft>
              <a:buSzPts val="1200"/>
              <a:buChar char="■"/>
              <a:defRPr sz="1600"/>
            </a:lvl3pPr>
            <a:lvl4pPr marL="2438339" lvl="3" indent="-406390">
              <a:spcBef>
                <a:spcPts val="2133"/>
              </a:spcBef>
              <a:spcAft>
                <a:spcPts val="0"/>
              </a:spcAft>
              <a:buSzPts val="1200"/>
              <a:buChar char="●"/>
              <a:defRPr sz="1600"/>
            </a:lvl4pPr>
            <a:lvl5pPr marL="3047924" lvl="4" indent="-406390">
              <a:spcBef>
                <a:spcPts val="2133"/>
              </a:spcBef>
              <a:spcAft>
                <a:spcPts val="0"/>
              </a:spcAft>
              <a:buSzPts val="1200"/>
              <a:buChar char="○"/>
              <a:defRPr sz="1600"/>
            </a:lvl5pPr>
            <a:lvl6pPr marL="3657509" lvl="5" indent="-406390">
              <a:spcBef>
                <a:spcPts val="2133"/>
              </a:spcBef>
              <a:spcAft>
                <a:spcPts val="0"/>
              </a:spcAft>
              <a:buSzPts val="1200"/>
              <a:buChar char="■"/>
              <a:defRPr sz="1600"/>
            </a:lvl6pPr>
            <a:lvl7pPr marL="4267093" lvl="6" indent="-406390">
              <a:spcBef>
                <a:spcPts val="2133"/>
              </a:spcBef>
              <a:spcAft>
                <a:spcPts val="0"/>
              </a:spcAft>
              <a:buSzPts val="1200"/>
              <a:buChar char="●"/>
              <a:defRPr sz="1600"/>
            </a:lvl7pPr>
            <a:lvl8pPr marL="4876678" lvl="7" indent="-406390">
              <a:spcBef>
                <a:spcPts val="2133"/>
              </a:spcBef>
              <a:spcAft>
                <a:spcPts val="0"/>
              </a:spcAft>
              <a:buSzPts val="1200"/>
              <a:buChar char="○"/>
              <a:defRPr sz="1600"/>
            </a:lvl8pPr>
            <a:lvl9pPr marL="5486263" lvl="8" indent="-406390">
              <a:spcBef>
                <a:spcPts val="2133"/>
              </a:spcBef>
              <a:spcAft>
                <a:spcPts val="2133"/>
              </a:spcAft>
              <a:buSzPts val="1200"/>
              <a:buChar char="■"/>
              <a:defRPr sz="1600"/>
            </a:lvl9pPr>
          </a:lstStyle>
          <a:p>
            <a:endParaRPr/>
          </a:p>
        </p:txBody>
      </p:sp>
      <p:sp>
        <p:nvSpPr>
          <p:cNvPr id="32" name="Google Shape;32;p5"/>
          <p:cNvSpPr txBox="1">
            <a:spLocks noGrp="1"/>
          </p:cNvSpPr>
          <p:nvPr>
            <p:ph type="sldNum" idx="12"/>
          </p:nvPr>
        </p:nvSpPr>
        <p:spPr>
          <a:xfrm>
            <a:off x="11296611" y="6217623"/>
            <a:ext cx="731600" cy="524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fld id="{00000000-1234-1234-1234-123412341234}" type="slidenum">
              <a:rPr lang="en" smtClean="0"/>
              <a:pPr/>
              <a:t>‹#›</a:t>
            </a:fld>
            <a:endParaRPr lang="en"/>
          </a:p>
        </p:txBody>
      </p:sp>
    </p:spTree>
    <p:extLst>
      <p:ext uri="{BB962C8B-B14F-4D97-AF65-F5344CB8AC3E}">
        <p14:creationId xmlns:p14="http://schemas.microsoft.com/office/powerpoint/2010/main" val="128844179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 only">
    <p:spTree>
      <p:nvGrpSpPr>
        <p:cNvPr id="1" name="Shape 33"/>
        <p:cNvGrpSpPr/>
        <p:nvPr/>
      </p:nvGrpSpPr>
      <p:grpSpPr>
        <a:xfrm>
          <a:off x="0" y="0"/>
          <a:ext cx="0" cy="0"/>
          <a:chOff x="0" y="0"/>
          <a:chExt cx="0" cy="0"/>
        </a:xfrm>
      </p:grpSpPr>
      <p:sp>
        <p:nvSpPr>
          <p:cNvPr id="34" name="Google Shape;34;p6"/>
          <p:cNvSpPr txBox="1">
            <a:spLocks noGrp="1"/>
          </p:cNvSpPr>
          <p:nvPr>
            <p:ph type="title"/>
          </p:nvPr>
        </p:nvSpPr>
        <p:spPr>
          <a:xfrm>
            <a:off x="415600" y="496967"/>
            <a:ext cx="11360800" cy="860000"/>
          </a:xfrm>
          <a:prstGeom prst="rect">
            <a:avLst/>
          </a:prstGeom>
        </p:spPr>
        <p:txBody>
          <a:bodyPr spcFirstLastPara="1" wrap="square" lIns="91425" tIns="91425" rIns="91425" bIns="91425" anchor="t" anchorCtr="0">
            <a:noAutofit/>
          </a:bodyPr>
          <a:lstStyle>
            <a:lvl1pPr lvl="0">
              <a:spcBef>
                <a:spcPts val="0"/>
              </a:spcBef>
              <a:spcAft>
                <a:spcPts val="0"/>
              </a:spcAft>
              <a:buSzPts val="3200"/>
              <a:buNone/>
              <a:defRPr/>
            </a:lvl1pPr>
            <a:lvl2pPr lvl="1">
              <a:spcBef>
                <a:spcPts val="0"/>
              </a:spcBef>
              <a:spcAft>
                <a:spcPts val="0"/>
              </a:spcAft>
              <a:buSzPts val="3200"/>
              <a:buNone/>
              <a:defRPr/>
            </a:lvl2pPr>
            <a:lvl3pPr lvl="2">
              <a:spcBef>
                <a:spcPts val="0"/>
              </a:spcBef>
              <a:spcAft>
                <a:spcPts val="0"/>
              </a:spcAft>
              <a:buSzPts val="3200"/>
              <a:buNone/>
              <a:defRPr/>
            </a:lvl3pPr>
            <a:lvl4pPr lvl="3">
              <a:spcBef>
                <a:spcPts val="0"/>
              </a:spcBef>
              <a:spcAft>
                <a:spcPts val="0"/>
              </a:spcAft>
              <a:buSzPts val="3200"/>
              <a:buNone/>
              <a:defRPr/>
            </a:lvl4pPr>
            <a:lvl5pPr lvl="4">
              <a:spcBef>
                <a:spcPts val="0"/>
              </a:spcBef>
              <a:spcAft>
                <a:spcPts val="0"/>
              </a:spcAft>
              <a:buSzPts val="3200"/>
              <a:buNone/>
              <a:defRPr/>
            </a:lvl5pPr>
            <a:lvl6pPr lvl="5">
              <a:spcBef>
                <a:spcPts val="0"/>
              </a:spcBef>
              <a:spcAft>
                <a:spcPts val="0"/>
              </a:spcAft>
              <a:buSzPts val="3200"/>
              <a:buNone/>
              <a:defRPr/>
            </a:lvl6pPr>
            <a:lvl7pPr lvl="6">
              <a:spcBef>
                <a:spcPts val="0"/>
              </a:spcBef>
              <a:spcAft>
                <a:spcPts val="0"/>
              </a:spcAft>
              <a:buSzPts val="3200"/>
              <a:buNone/>
              <a:defRPr/>
            </a:lvl7pPr>
            <a:lvl8pPr lvl="7">
              <a:spcBef>
                <a:spcPts val="0"/>
              </a:spcBef>
              <a:spcAft>
                <a:spcPts val="0"/>
              </a:spcAft>
              <a:buSzPts val="3200"/>
              <a:buNone/>
              <a:defRPr/>
            </a:lvl8pPr>
            <a:lvl9pPr lvl="8">
              <a:spcBef>
                <a:spcPts val="0"/>
              </a:spcBef>
              <a:spcAft>
                <a:spcPts val="0"/>
              </a:spcAft>
              <a:buSzPts val="3200"/>
              <a:buNone/>
              <a:defRPr/>
            </a:lvl9pPr>
          </a:lstStyle>
          <a:p>
            <a:endParaRPr/>
          </a:p>
        </p:txBody>
      </p:sp>
      <p:sp>
        <p:nvSpPr>
          <p:cNvPr id="35" name="Google Shape;35;p6"/>
          <p:cNvSpPr txBox="1">
            <a:spLocks noGrp="1"/>
          </p:cNvSpPr>
          <p:nvPr>
            <p:ph type="sldNum" idx="12"/>
          </p:nvPr>
        </p:nvSpPr>
        <p:spPr>
          <a:xfrm>
            <a:off x="11296611" y="6217623"/>
            <a:ext cx="731600" cy="524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fld id="{00000000-1234-1234-1234-123412341234}" type="slidenum">
              <a:rPr lang="en" smtClean="0"/>
              <a:pPr/>
              <a:t>‹#›</a:t>
            </a:fld>
            <a:endParaRPr lang="en"/>
          </a:p>
        </p:txBody>
      </p:sp>
    </p:spTree>
    <p:extLst>
      <p:ext uri="{BB962C8B-B14F-4D97-AF65-F5344CB8AC3E}">
        <p14:creationId xmlns:p14="http://schemas.microsoft.com/office/powerpoint/2010/main" val="128730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 column text">
    <p:spTree>
      <p:nvGrpSpPr>
        <p:cNvPr id="1" name="Shape 36"/>
        <p:cNvGrpSpPr/>
        <p:nvPr/>
      </p:nvGrpSpPr>
      <p:grpSpPr>
        <a:xfrm>
          <a:off x="0" y="0"/>
          <a:ext cx="0" cy="0"/>
          <a:chOff x="0" y="0"/>
          <a:chExt cx="0" cy="0"/>
        </a:xfrm>
      </p:grpSpPr>
      <p:cxnSp>
        <p:nvCxnSpPr>
          <p:cNvPr id="37" name="Google Shape;37;p7"/>
          <p:cNvCxnSpPr/>
          <p:nvPr/>
        </p:nvCxnSpPr>
        <p:spPr>
          <a:xfrm>
            <a:off x="548059" y="1890363"/>
            <a:ext cx="513600" cy="0"/>
          </a:xfrm>
          <a:prstGeom prst="straightConnector1">
            <a:avLst/>
          </a:prstGeom>
          <a:noFill/>
          <a:ln w="28575" cap="flat" cmpd="sng">
            <a:solidFill>
              <a:schemeClr val="dk1"/>
            </a:solidFill>
            <a:prstDash val="solid"/>
            <a:round/>
            <a:headEnd type="none" w="sm" len="sm"/>
            <a:tailEnd type="none" w="sm" len="sm"/>
          </a:ln>
        </p:spPr>
      </p:cxnSp>
      <p:sp>
        <p:nvSpPr>
          <p:cNvPr id="38" name="Google Shape;38;p7"/>
          <p:cNvSpPr txBox="1">
            <a:spLocks noGrp="1"/>
          </p:cNvSpPr>
          <p:nvPr>
            <p:ph type="title"/>
          </p:nvPr>
        </p:nvSpPr>
        <p:spPr>
          <a:xfrm>
            <a:off x="415600" y="740800"/>
            <a:ext cx="3744000" cy="1007600"/>
          </a:xfrm>
          <a:prstGeom prst="rect">
            <a:avLst/>
          </a:prstGeom>
        </p:spPr>
        <p:txBody>
          <a:bodyPr spcFirstLastPara="1" wrap="square" lIns="91425" tIns="91425" rIns="91425" bIns="91425" anchor="b" anchorCtr="0">
            <a:noAutofit/>
          </a:bodyPr>
          <a:lstStyle>
            <a:lvl1pPr lvl="0">
              <a:spcBef>
                <a:spcPts val="0"/>
              </a:spcBef>
              <a:spcAft>
                <a:spcPts val="0"/>
              </a:spcAft>
              <a:buSzPts val="2400"/>
              <a:buNone/>
              <a:defRPr sz="3200"/>
            </a:lvl1pPr>
            <a:lvl2pPr lvl="1">
              <a:spcBef>
                <a:spcPts val="0"/>
              </a:spcBef>
              <a:spcAft>
                <a:spcPts val="0"/>
              </a:spcAft>
              <a:buSzPts val="2400"/>
              <a:buNone/>
              <a:defRPr sz="3200"/>
            </a:lvl2pPr>
            <a:lvl3pPr lvl="2">
              <a:spcBef>
                <a:spcPts val="0"/>
              </a:spcBef>
              <a:spcAft>
                <a:spcPts val="0"/>
              </a:spcAft>
              <a:buSzPts val="2400"/>
              <a:buNone/>
              <a:defRPr sz="3200"/>
            </a:lvl3pPr>
            <a:lvl4pPr lvl="3">
              <a:spcBef>
                <a:spcPts val="0"/>
              </a:spcBef>
              <a:spcAft>
                <a:spcPts val="0"/>
              </a:spcAft>
              <a:buSzPts val="2400"/>
              <a:buNone/>
              <a:defRPr sz="3200"/>
            </a:lvl4pPr>
            <a:lvl5pPr lvl="4">
              <a:spcBef>
                <a:spcPts val="0"/>
              </a:spcBef>
              <a:spcAft>
                <a:spcPts val="0"/>
              </a:spcAft>
              <a:buSzPts val="2400"/>
              <a:buNone/>
              <a:defRPr sz="3200"/>
            </a:lvl5pPr>
            <a:lvl6pPr lvl="5">
              <a:spcBef>
                <a:spcPts val="0"/>
              </a:spcBef>
              <a:spcAft>
                <a:spcPts val="0"/>
              </a:spcAft>
              <a:buSzPts val="2400"/>
              <a:buNone/>
              <a:defRPr sz="3200"/>
            </a:lvl6pPr>
            <a:lvl7pPr lvl="6">
              <a:spcBef>
                <a:spcPts val="0"/>
              </a:spcBef>
              <a:spcAft>
                <a:spcPts val="0"/>
              </a:spcAft>
              <a:buSzPts val="2400"/>
              <a:buNone/>
              <a:defRPr sz="3200"/>
            </a:lvl7pPr>
            <a:lvl8pPr lvl="7">
              <a:spcBef>
                <a:spcPts val="0"/>
              </a:spcBef>
              <a:spcAft>
                <a:spcPts val="0"/>
              </a:spcAft>
              <a:buSzPts val="2400"/>
              <a:buNone/>
              <a:defRPr sz="3200"/>
            </a:lvl8pPr>
            <a:lvl9pPr lvl="8">
              <a:spcBef>
                <a:spcPts val="0"/>
              </a:spcBef>
              <a:spcAft>
                <a:spcPts val="0"/>
              </a:spcAft>
              <a:buSzPts val="2400"/>
              <a:buNone/>
              <a:defRPr sz="3200"/>
            </a:lvl9pPr>
          </a:lstStyle>
          <a:p>
            <a:endParaRPr/>
          </a:p>
        </p:txBody>
      </p:sp>
      <p:sp>
        <p:nvSpPr>
          <p:cNvPr id="39" name="Google Shape;39;p7"/>
          <p:cNvSpPr txBox="1">
            <a:spLocks noGrp="1"/>
          </p:cNvSpPr>
          <p:nvPr>
            <p:ph type="body" idx="1"/>
          </p:nvPr>
        </p:nvSpPr>
        <p:spPr>
          <a:xfrm>
            <a:off x="415600" y="2187133"/>
            <a:ext cx="3744000" cy="3905200"/>
          </a:xfrm>
          <a:prstGeom prst="rect">
            <a:avLst/>
          </a:prstGeom>
        </p:spPr>
        <p:txBody>
          <a:bodyPr spcFirstLastPara="1" wrap="square" lIns="91425" tIns="91425" rIns="91425" bIns="91425" anchor="t" anchorCtr="0">
            <a:noAutofit/>
          </a:bodyPr>
          <a:lstStyle>
            <a:lvl1pPr marL="609585" lvl="0" indent="-406390">
              <a:spcBef>
                <a:spcPts val="0"/>
              </a:spcBef>
              <a:spcAft>
                <a:spcPts val="0"/>
              </a:spcAft>
              <a:buSzPts val="1200"/>
              <a:buChar char="●"/>
              <a:defRPr sz="1600"/>
            </a:lvl1pPr>
            <a:lvl2pPr marL="1219170" lvl="1" indent="-406390">
              <a:spcBef>
                <a:spcPts val="2133"/>
              </a:spcBef>
              <a:spcAft>
                <a:spcPts val="0"/>
              </a:spcAft>
              <a:buSzPts val="1200"/>
              <a:buChar char="○"/>
              <a:defRPr sz="1600"/>
            </a:lvl2pPr>
            <a:lvl3pPr marL="1828754" lvl="2" indent="-406390">
              <a:spcBef>
                <a:spcPts val="2133"/>
              </a:spcBef>
              <a:spcAft>
                <a:spcPts val="0"/>
              </a:spcAft>
              <a:buSzPts val="1200"/>
              <a:buChar char="■"/>
              <a:defRPr sz="1600"/>
            </a:lvl3pPr>
            <a:lvl4pPr marL="2438339" lvl="3" indent="-406390">
              <a:spcBef>
                <a:spcPts val="2133"/>
              </a:spcBef>
              <a:spcAft>
                <a:spcPts val="0"/>
              </a:spcAft>
              <a:buSzPts val="1200"/>
              <a:buChar char="●"/>
              <a:defRPr sz="1600"/>
            </a:lvl4pPr>
            <a:lvl5pPr marL="3047924" lvl="4" indent="-406390">
              <a:spcBef>
                <a:spcPts val="2133"/>
              </a:spcBef>
              <a:spcAft>
                <a:spcPts val="0"/>
              </a:spcAft>
              <a:buSzPts val="1200"/>
              <a:buChar char="○"/>
              <a:defRPr sz="1600"/>
            </a:lvl5pPr>
            <a:lvl6pPr marL="3657509" lvl="5" indent="-406390">
              <a:spcBef>
                <a:spcPts val="2133"/>
              </a:spcBef>
              <a:spcAft>
                <a:spcPts val="0"/>
              </a:spcAft>
              <a:buSzPts val="1200"/>
              <a:buChar char="■"/>
              <a:defRPr sz="1600"/>
            </a:lvl6pPr>
            <a:lvl7pPr marL="4267093" lvl="6" indent="-406390">
              <a:spcBef>
                <a:spcPts val="2133"/>
              </a:spcBef>
              <a:spcAft>
                <a:spcPts val="0"/>
              </a:spcAft>
              <a:buSzPts val="1200"/>
              <a:buChar char="●"/>
              <a:defRPr sz="1600"/>
            </a:lvl7pPr>
            <a:lvl8pPr marL="4876678" lvl="7" indent="-406390">
              <a:spcBef>
                <a:spcPts val="2133"/>
              </a:spcBef>
              <a:spcAft>
                <a:spcPts val="0"/>
              </a:spcAft>
              <a:buSzPts val="1200"/>
              <a:buChar char="○"/>
              <a:defRPr sz="1600"/>
            </a:lvl8pPr>
            <a:lvl9pPr marL="5486263" lvl="8" indent="-406390">
              <a:spcBef>
                <a:spcPts val="2133"/>
              </a:spcBef>
              <a:spcAft>
                <a:spcPts val="2133"/>
              </a:spcAft>
              <a:buSzPts val="1200"/>
              <a:buChar char="■"/>
              <a:defRPr sz="1600"/>
            </a:lvl9pPr>
          </a:lstStyle>
          <a:p>
            <a:endParaRPr/>
          </a:p>
        </p:txBody>
      </p:sp>
      <p:sp>
        <p:nvSpPr>
          <p:cNvPr id="40" name="Google Shape;40;p7"/>
          <p:cNvSpPr txBox="1">
            <a:spLocks noGrp="1"/>
          </p:cNvSpPr>
          <p:nvPr>
            <p:ph type="sldNum" idx="12"/>
          </p:nvPr>
        </p:nvSpPr>
        <p:spPr>
          <a:xfrm>
            <a:off x="11296611" y="6217623"/>
            <a:ext cx="731600" cy="524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fld id="{00000000-1234-1234-1234-123412341234}" type="slidenum">
              <a:rPr lang="en" smtClean="0"/>
              <a:pPr/>
              <a:t>‹#›</a:t>
            </a:fld>
            <a:endParaRPr lang="en"/>
          </a:p>
        </p:txBody>
      </p:sp>
    </p:spTree>
    <p:extLst>
      <p:ext uri="{BB962C8B-B14F-4D97-AF65-F5344CB8AC3E}">
        <p14:creationId xmlns:p14="http://schemas.microsoft.com/office/powerpoint/2010/main" val="266232862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 point">
    <p:spTree>
      <p:nvGrpSpPr>
        <p:cNvPr id="1" name="Shape 41"/>
        <p:cNvGrpSpPr/>
        <p:nvPr/>
      </p:nvGrpSpPr>
      <p:grpSpPr>
        <a:xfrm>
          <a:off x="0" y="0"/>
          <a:ext cx="0" cy="0"/>
          <a:chOff x="0" y="0"/>
          <a:chExt cx="0" cy="0"/>
        </a:xfrm>
      </p:grpSpPr>
      <p:sp>
        <p:nvSpPr>
          <p:cNvPr id="42" name="Google Shape;42;p8"/>
          <p:cNvSpPr/>
          <p:nvPr/>
        </p:nvSpPr>
        <p:spPr>
          <a:xfrm>
            <a:off x="782295" y="0"/>
            <a:ext cx="10627600" cy="88800"/>
          </a:xfrm>
          <a:prstGeom prst="rect">
            <a:avLst/>
          </a:prstGeom>
          <a:solidFill>
            <a:schemeClr val="dk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43" name="Google Shape;43;p8"/>
          <p:cNvSpPr/>
          <p:nvPr/>
        </p:nvSpPr>
        <p:spPr>
          <a:xfrm>
            <a:off x="782295" y="6769200"/>
            <a:ext cx="10627600" cy="88800"/>
          </a:xfrm>
          <a:prstGeom prst="rect">
            <a:avLst/>
          </a:prstGeom>
          <a:solidFill>
            <a:schemeClr val="accen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44" name="Google Shape;44;p8"/>
          <p:cNvSpPr txBox="1">
            <a:spLocks noGrp="1"/>
          </p:cNvSpPr>
          <p:nvPr>
            <p:ph type="title"/>
          </p:nvPr>
        </p:nvSpPr>
        <p:spPr>
          <a:xfrm>
            <a:off x="653667" y="701800"/>
            <a:ext cx="7491600" cy="5454400"/>
          </a:xfrm>
          <a:prstGeom prst="rect">
            <a:avLst/>
          </a:prstGeom>
        </p:spPr>
        <p:txBody>
          <a:bodyPr spcFirstLastPara="1" wrap="square" lIns="91425" tIns="91425" rIns="91425" bIns="91425" anchor="ctr" anchorCtr="0">
            <a:noAutofit/>
          </a:bodyPr>
          <a:lstStyle>
            <a:lvl1pPr lvl="0">
              <a:spcBef>
                <a:spcPts val="0"/>
              </a:spcBef>
              <a:spcAft>
                <a:spcPts val="0"/>
              </a:spcAft>
              <a:buSzPts val="4200"/>
              <a:buNone/>
              <a:defRPr sz="5600"/>
            </a:lvl1pPr>
            <a:lvl2pPr lvl="1">
              <a:spcBef>
                <a:spcPts val="0"/>
              </a:spcBef>
              <a:spcAft>
                <a:spcPts val="0"/>
              </a:spcAft>
              <a:buSzPts val="4200"/>
              <a:buNone/>
              <a:defRPr sz="5600"/>
            </a:lvl2pPr>
            <a:lvl3pPr lvl="2">
              <a:spcBef>
                <a:spcPts val="0"/>
              </a:spcBef>
              <a:spcAft>
                <a:spcPts val="0"/>
              </a:spcAft>
              <a:buSzPts val="4200"/>
              <a:buNone/>
              <a:defRPr sz="5600"/>
            </a:lvl3pPr>
            <a:lvl4pPr lvl="3">
              <a:spcBef>
                <a:spcPts val="0"/>
              </a:spcBef>
              <a:spcAft>
                <a:spcPts val="0"/>
              </a:spcAft>
              <a:buSzPts val="4200"/>
              <a:buNone/>
              <a:defRPr sz="5600"/>
            </a:lvl4pPr>
            <a:lvl5pPr lvl="4">
              <a:spcBef>
                <a:spcPts val="0"/>
              </a:spcBef>
              <a:spcAft>
                <a:spcPts val="0"/>
              </a:spcAft>
              <a:buSzPts val="4200"/>
              <a:buNone/>
              <a:defRPr sz="5600"/>
            </a:lvl5pPr>
            <a:lvl6pPr lvl="5">
              <a:spcBef>
                <a:spcPts val="0"/>
              </a:spcBef>
              <a:spcAft>
                <a:spcPts val="0"/>
              </a:spcAft>
              <a:buSzPts val="4200"/>
              <a:buNone/>
              <a:defRPr sz="5600"/>
            </a:lvl6pPr>
            <a:lvl7pPr lvl="6">
              <a:spcBef>
                <a:spcPts val="0"/>
              </a:spcBef>
              <a:spcAft>
                <a:spcPts val="0"/>
              </a:spcAft>
              <a:buSzPts val="4200"/>
              <a:buNone/>
              <a:defRPr sz="5600"/>
            </a:lvl7pPr>
            <a:lvl8pPr lvl="7">
              <a:spcBef>
                <a:spcPts val="0"/>
              </a:spcBef>
              <a:spcAft>
                <a:spcPts val="0"/>
              </a:spcAft>
              <a:buSzPts val="4200"/>
              <a:buNone/>
              <a:defRPr sz="5600"/>
            </a:lvl8pPr>
            <a:lvl9pPr lvl="8">
              <a:spcBef>
                <a:spcPts val="0"/>
              </a:spcBef>
              <a:spcAft>
                <a:spcPts val="0"/>
              </a:spcAft>
              <a:buSzPts val="4200"/>
              <a:buNone/>
              <a:defRPr sz="5600"/>
            </a:lvl9pPr>
          </a:lstStyle>
          <a:p>
            <a:endParaRPr/>
          </a:p>
        </p:txBody>
      </p:sp>
      <p:sp>
        <p:nvSpPr>
          <p:cNvPr id="45" name="Google Shape;45;p8"/>
          <p:cNvSpPr txBox="1">
            <a:spLocks noGrp="1"/>
          </p:cNvSpPr>
          <p:nvPr>
            <p:ph type="sldNum" idx="12"/>
          </p:nvPr>
        </p:nvSpPr>
        <p:spPr>
          <a:xfrm>
            <a:off x="11296611" y="6217623"/>
            <a:ext cx="731600" cy="524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fld id="{00000000-1234-1234-1234-123412341234}" type="slidenum">
              <a:rPr lang="en" smtClean="0"/>
              <a:pPr/>
              <a:t>‹#›</a:t>
            </a:fld>
            <a:endParaRPr lang="en"/>
          </a:p>
        </p:txBody>
      </p:sp>
    </p:spTree>
    <p:extLst>
      <p:ext uri="{BB962C8B-B14F-4D97-AF65-F5344CB8AC3E}">
        <p14:creationId xmlns:p14="http://schemas.microsoft.com/office/powerpoint/2010/main" val="6212934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 title and description">
    <p:spTree>
      <p:nvGrpSpPr>
        <p:cNvPr id="1" name="Shape 46"/>
        <p:cNvGrpSpPr/>
        <p:nvPr/>
      </p:nvGrpSpPr>
      <p:grpSpPr>
        <a:xfrm>
          <a:off x="0" y="0"/>
          <a:ext cx="0" cy="0"/>
          <a:chOff x="0" y="0"/>
          <a:chExt cx="0" cy="0"/>
        </a:xfrm>
      </p:grpSpPr>
      <p:sp>
        <p:nvSpPr>
          <p:cNvPr id="47" name="Google Shape;47;p9"/>
          <p:cNvSpPr/>
          <p:nvPr/>
        </p:nvSpPr>
        <p:spPr>
          <a:xfrm>
            <a:off x="6096000" y="-133"/>
            <a:ext cx="6096000" cy="6858000"/>
          </a:xfrm>
          <a:prstGeom prst="rect">
            <a:avLst/>
          </a:prstGeom>
          <a:solidFill>
            <a:schemeClr val="dk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cxnSp>
        <p:nvCxnSpPr>
          <p:cNvPr id="48" name="Google Shape;48;p9"/>
          <p:cNvCxnSpPr/>
          <p:nvPr/>
        </p:nvCxnSpPr>
        <p:spPr>
          <a:xfrm>
            <a:off x="6706233" y="5994000"/>
            <a:ext cx="624400" cy="0"/>
          </a:xfrm>
          <a:prstGeom prst="straightConnector1">
            <a:avLst/>
          </a:prstGeom>
          <a:noFill/>
          <a:ln w="19050" cap="flat" cmpd="sng">
            <a:solidFill>
              <a:schemeClr val="lt1"/>
            </a:solidFill>
            <a:prstDash val="solid"/>
            <a:round/>
            <a:headEnd type="none" w="sm" len="sm"/>
            <a:tailEnd type="none" w="sm" len="sm"/>
          </a:ln>
        </p:spPr>
      </p:cxnSp>
      <p:sp>
        <p:nvSpPr>
          <p:cNvPr id="49" name="Google Shape;49;p9"/>
          <p:cNvSpPr txBox="1">
            <a:spLocks noGrp="1"/>
          </p:cNvSpPr>
          <p:nvPr>
            <p:ph type="title"/>
          </p:nvPr>
        </p:nvSpPr>
        <p:spPr>
          <a:xfrm>
            <a:off x="354000" y="1446167"/>
            <a:ext cx="5393600" cy="2276000"/>
          </a:xfrm>
          <a:prstGeom prst="rect">
            <a:avLst/>
          </a:prstGeom>
        </p:spPr>
        <p:txBody>
          <a:bodyPr spcFirstLastPara="1" wrap="square" lIns="91425" tIns="91425" rIns="91425" bIns="91425" anchor="b" anchorCtr="0">
            <a:noAutofit/>
          </a:bodyPr>
          <a:lstStyle>
            <a:lvl1pPr lvl="0" algn="ctr">
              <a:spcBef>
                <a:spcPts val="0"/>
              </a:spcBef>
              <a:spcAft>
                <a:spcPts val="0"/>
              </a:spcAft>
              <a:buSzPts val="4200"/>
              <a:buNone/>
              <a:defRPr sz="5600"/>
            </a:lvl1pPr>
            <a:lvl2pPr lvl="1" algn="ctr">
              <a:spcBef>
                <a:spcPts val="0"/>
              </a:spcBef>
              <a:spcAft>
                <a:spcPts val="0"/>
              </a:spcAft>
              <a:buSzPts val="4200"/>
              <a:buNone/>
              <a:defRPr sz="5600"/>
            </a:lvl2pPr>
            <a:lvl3pPr lvl="2" algn="ctr">
              <a:spcBef>
                <a:spcPts val="0"/>
              </a:spcBef>
              <a:spcAft>
                <a:spcPts val="0"/>
              </a:spcAft>
              <a:buSzPts val="4200"/>
              <a:buNone/>
              <a:defRPr sz="5600"/>
            </a:lvl3pPr>
            <a:lvl4pPr lvl="3" algn="ctr">
              <a:spcBef>
                <a:spcPts val="0"/>
              </a:spcBef>
              <a:spcAft>
                <a:spcPts val="0"/>
              </a:spcAft>
              <a:buSzPts val="4200"/>
              <a:buNone/>
              <a:defRPr sz="5600"/>
            </a:lvl4pPr>
            <a:lvl5pPr lvl="4" algn="ctr">
              <a:spcBef>
                <a:spcPts val="0"/>
              </a:spcBef>
              <a:spcAft>
                <a:spcPts val="0"/>
              </a:spcAft>
              <a:buSzPts val="4200"/>
              <a:buNone/>
              <a:defRPr sz="5600"/>
            </a:lvl5pPr>
            <a:lvl6pPr lvl="5" algn="ctr">
              <a:spcBef>
                <a:spcPts val="0"/>
              </a:spcBef>
              <a:spcAft>
                <a:spcPts val="0"/>
              </a:spcAft>
              <a:buSzPts val="4200"/>
              <a:buNone/>
              <a:defRPr sz="5600"/>
            </a:lvl6pPr>
            <a:lvl7pPr lvl="6" algn="ctr">
              <a:spcBef>
                <a:spcPts val="0"/>
              </a:spcBef>
              <a:spcAft>
                <a:spcPts val="0"/>
              </a:spcAft>
              <a:buSzPts val="4200"/>
              <a:buNone/>
              <a:defRPr sz="5600"/>
            </a:lvl7pPr>
            <a:lvl8pPr lvl="7" algn="ctr">
              <a:spcBef>
                <a:spcPts val="0"/>
              </a:spcBef>
              <a:spcAft>
                <a:spcPts val="0"/>
              </a:spcAft>
              <a:buSzPts val="4200"/>
              <a:buNone/>
              <a:defRPr sz="5600"/>
            </a:lvl8pPr>
            <a:lvl9pPr lvl="8" algn="ctr">
              <a:spcBef>
                <a:spcPts val="0"/>
              </a:spcBef>
              <a:spcAft>
                <a:spcPts val="0"/>
              </a:spcAft>
              <a:buSzPts val="4200"/>
              <a:buNone/>
              <a:defRPr sz="5600"/>
            </a:lvl9pPr>
          </a:lstStyle>
          <a:p>
            <a:endParaRPr/>
          </a:p>
        </p:txBody>
      </p:sp>
      <p:sp>
        <p:nvSpPr>
          <p:cNvPr id="50" name="Google Shape;50;p9"/>
          <p:cNvSpPr txBox="1">
            <a:spLocks noGrp="1"/>
          </p:cNvSpPr>
          <p:nvPr>
            <p:ph type="subTitle" idx="1"/>
          </p:nvPr>
        </p:nvSpPr>
        <p:spPr>
          <a:xfrm>
            <a:off x="354000" y="3793600"/>
            <a:ext cx="5393600" cy="1895600"/>
          </a:xfrm>
          <a:prstGeom prst="rect">
            <a:avLst/>
          </a:prstGeom>
        </p:spPr>
        <p:txBody>
          <a:bodyPr spcFirstLastPara="1" wrap="square" lIns="91425" tIns="91425" rIns="91425" bIns="91425" anchor="t" anchorCtr="0">
            <a:noAutofit/>
          </a:bodyPr>
          <a:lstStyle>
            <a:lvl1pPr lvl="0" algn="ctr">
              <a:lnSpc>
                <a:spcPct val="100000"/>
              </a:lnSpc>
              <a:spcBef>
                <a:spcPts val="0"/>
              </a:spcBef>
              <a:spcAft>
                <a:spcPts val="0"/>
              </a:spcAft>
              <a:buClr>
                <a:schemeClr val="accent6"/>
              </a:buClr>
              <a:buSzPts val="2100"/>
              <a:buNone/>
              <a:defRPr sz="2800">
                <a:solidFill>
                  <a:schemeClr val="accent6"/>
                </a:solidFill>
              </a:defRPr>
            </a:lvl1pPr>
            <a:lvl2pPr lvl="1" algn="ctr">
              <a:lnSpc>
                <a:spcPct val="100000"/>
              </a:lnSpc>
              <a:spcBef>
                <a:spcPts val="0"/>
              </a:spcBef>
              <a:spcAft>
                <a:spcPts val="0"/>
              </a:spcAft>
              <a:buClr>
                <a:schemeClr val="accent6"/>
              </a:buClr>
              <a:buSzPts val="2100"/>
              <a:buNone/>
              <a:defRPr sz="2800">
                <a:solidFill>
                  <a:schemeClr val="accent6"/>
                </a:solidFill>
              </a:defRPr>
            </a:lvl2pPr>
            <a:lvl3pPr lvl="2" algn="ctr">
              <a:lnSpc>
                <a:spcPct val="100000"/>
              </a:lnSpc>
              <a:spcBef>
                <a:spcPts val="0"/>
              </a:spcBef>
              <a:spcAft>
                <a:spcPts val="0"/>
              </a:spcAft>
              <a:buClr>
                <a:schemeClr val="accent6"/>
              </a:buClr>
              <a:buSzPts val="2100"/>
              <a:buNone/>
              <a:defRPr sz="2800">
                <a:solidFill>
                  <a:schemeClr val="accent6"/>
                </a:solidFill>
              </a:defRPr>
            </a:lvl3pPr>
            <a:lvl4pPr lvl="3" algn="ctr">
              <a:lnSpc>
                <a:spcPct val="100000"/>
              </a:lnSpc>
              <a:spcBef>
                <a:spcPts val="0"/>
              </a:spcBef>
              <a:spcAft>
                <a:spcPts val="0"/>
              </a:spcAft>
              <a:buClr>
                <a:schemeClr val="accent6"/>
              </a:buClr>
              <a:buSzPts val="2100"/>
              <a:buNone/>
              <a:defRPr sz="2800">
                <a:solidFill>
                  <a:schemeClr val="accent6"/>
                </a:solidFill>
              </a:defRPr>
            </a:lvl4pPr>
            <a:lvl5pPr lvl="4" algn="ctr">
              <a:lnSpc>
                <a:spcPct val="100000"/>
              </a:lnSpc>
              <a:spcBef>
                <a:spcPts val="0"/>
              </a:spcBef>
              <a:spcAft>
                <a:spcPts val="0"/>
              </a:spcAft>
              <a:buClr>
                <a:schemeClr val="accent6"/>
              </a:buClr>
              <a:buSzPts val="2100"/>
              <a:buNone/>
              <a:defRPr sz="2800">
                <a:solidFill>
                  <a:schemeClr val="accent6"/>
                </a:solidFill>
              </a:defRPr>
            </a:lvl5pPr>
            <a:lvl6pPr lvl="5" algn="ctr">
              <a:lnSpc>
                <a:spcPct val="100000"/>
              </a:lnSpc>
              <a:spcBef>
                <a:spcPts val="0"/>
              </a:spcBef>
              <a:spcAft>
                <a:spcPts val="0"/>
              </a:spcAft>
              <a:buClr>
                <a:schemeClr val="accent6"/>
              </a:buClr>
              <a:buSzPts val="2100"/>
              <a:buNone/>
              <a:defRPr sz="2800">
                <a:solidFill>
                  <a:schemeClr val="accent6"/>
                </a:solidFill>
              </a:defRPr>
            </a:lvl6pPr>
            <a:lvl7pPr lvl="6" algn="ctr">
              <a:lnSpc>
                <a:spcPct val="100000"/>
              </a:lnSpc>
              <a:spcBef>
                <a:spcPts val="0"/>
              </a:spcBef>
              <a:spcAft>
                <a:spcPts val="0"/>
              </a:spcAft>
              <a:buClr>
                <a:schemeClr val="accent6"/>
              </a:buClr>
              <a:buSzPts val="2100"/>
              <a:buNone/>
              <a:defRPr sz="2800">
                <a:solidFill>
                  <a:schemeClr val="accent6"/>
                </a:solidFill>
              </a:defRPr>
            </a:lvl7pPr>
            <a:lvl8pPr lvl="7" algn="ctr">
              <a:lnSpc>
                <a:spcPct val="100000"/>
              </a:lnSpc>
              <a:spcBef>
                <a:spcPts val="0"/>
              </a:spcBef>
              <a:spcAft>
                <a:spcPts val="0"/>
              </a:spcAft>
              <a:buClr>
                <a:schemeClr val="accent6"/>
              </a:buClr>
              <a:buSzPts val="2100"/>
              <a:buNone/>
              <a:defRPr sz="2800">
                <a:solidFill>
                  <a:schemeClr val="accent6"/>
                </a:solidFill>
              </a:defRPr>
            </a:lvl8pPr>
            <a:lvl9pPr lvl="8" algn="ctr">
              <a:lnSpc>
                <a:spcPct val="100000"/>
              </a:lnSpc>
              <a:spcBef>
                <a:spcPts val="0"/>
              </a:spcBef>
              <a:spcAft>
                <a:spcPts val="0"/>
              </a:spcAft>
              <a:buClr>
                <a:schemeClr val="accent6"/>
              </a:buClr>
              <a:buSzPts val="2100"/>
              <a:buNone/>
              <a:defRPr sz="2800">
                <a:solidFill>
                  <a:schemeClr val="accent6"/>
                </a:solidFill>
              </a:defRPr>
            </a:lvl9pPr>
          </a:lstStyle>
          <a:p>
            <a:endParaRPr/>
          </a:p>
        </p:txBody>
      </p:sp>
      <p:sp>
        <p:nvSpPr>
          <p:cNvPr id="51" name="Google Shape;51;p9"/>
          <p:cNvSpPr txBox="1">
            <a:spLocks noGrp="1"/>
          </p:cNvSpPr>
          <p:nvPr>
            <p:ph type="body" idx="2"/>
          </p:nvPr>
        </p:nvSpPr>
        <p:spPr>
          <a:xfrm>
            <a:off x="6586000" y="965600"/>
            <a:ext cx="5116000" cy="4926800"/>
          </a:xfrm>
          <a:prstGeom prst="rect">
            <a:avLst/>
          </a:prstGeom>
        </p:spPr>
        <p:txBody>
          <a:bodyPr spcFirstLastPara="1" wrap="square" lIns="91425" tIns="91425" rIns="91425" bIns="91425" anchor="ctr" anchorCtr="0">
            <a:noAutofit/>
          </a:bodyPr>
          <a:lstStyle>
            <a:lvl1pPr marL="609585" lvl="0" indent="-457189">
              <a:spcBef>
                <a:spcPts val="0"/>
              </a:spcBef>
              <a:spcAft>
                <a:spcPts val="0"/>
              </a:spcAft>
              <a:buClr>
                <a:schemeClr val="accent1"/>
              </a:buClr>
              <a:buSzPts val="1800"/>
              <a:buChar char="●"/>
              <a:defRPr>
                <a:solidFill>
                  <a:schemeClr val="accent1"/>
                </a:solidFill>
              </a:defRPr>
            </a:lvl1pPr>
            <a:lvl2pPr marL="1219170" lvl="1" indent="-423323">
              <a:spcBef>
                <a:spcPts val="2133"/>
              </a:spcBef>
              <a:spcAft>
                <a:spcPts val="0"/>
              </a:spcAft>
              <a:buClr>
                <a:schemeClr val="accent1"/>
              </a:buClr>
              <a:buSzPts val="1400"/>
              <a:buChar char="○"/>
              <a:defRPr>
                <a:solidFill>
                  <a:schemeClr val="accent1"/>
                </a:solidFill>
              </a:defRPr>
            </a:lvl2pPr>
            <a:lvl3pPr marL="1828754" lvl="2" indent="-423323">
              <a:spcBef>
                <a:spcPts val="2133"/>
              </a:spcBef>
              <a:spcAft>
                <a:spcPts val="0"/>
              </a:spcAft>
              <a:buClr>
                <a:schemeClr val="accent1"/>
              </a:buClr>
              <a:buSzPts val="1400"/>
              <a:buChar char="■"/>
              <a:defRPr>
                <a:solidFill>
                  <a:schemeClr val="accent1"/>
                </a:solidFill>
              </a:defRPr>
            </a:lvl3pPr>
            <a:lvl4pPr marL="2438339" lvl="3" indent="-423323">
              <a:spcBef>
                <a:spcPts val="2133"/>
              </a:spcBef>
              <a:spcAft>
                <a:spcPts val="0"/>
              </a:spcAft>
              <a:buClr>
                <a:schemeClr val="accent1"/>
              </a:buClr>
              <a:buSzPts val="1400"/>
              <a:buChar char="●"/>
              <a:defRPr>
                <a:solidFill>
                  <a:schemeClr val="accent1"/>
                </a:solidFill>
              </a:defRPr>
            </a:lvl4pPr>
            <a:lvl5pPr marL="3047924" lvl="4" indent="-423323">
              <a:spcBef>
                <a:spcPts val="2133"/>
              </a:spcBef>
              <a:spcAft>
                <a:spcPts val="0"/>
              </a:spcAft>
              <a:buClr>
                <a:schemeClr val="accent1"/>
              </a:buClr>
              <a:buSzPts val="1400"/>
              <a:buChar char="○"/>
              <a:defRPr>
                <a:solidFill>
                  <a:schemeClr val="accent1"/>
                </a:solidFill>
              </a:defRPr>
            </a:lvl5pPr>
            <a:lvl6pPr marL="3657509" lvl="5" indent="-423323">
              <a:spcBef>
                <a:spcPts val="2133"/>
              </a:spcBef>
              <a:spcAft>
                <a:spcPts val="0"/>
              </a:spcAft>
              <a:buClr>
                <a:schemeClr val="accent1"/>
              </a:buClr>
              <a:buSzPts val="1400"/>
              <a:buChar char="■"/>
              <a:defRPr>
                <a:solidFill>
                  <a:schemeClr val="accent1"/>
                </a:solidFill>
              </a:defRPr>
            </a:lvl6pPr>
            <a:lvl7pPr marL="4267093" lvl="6" indent="-423323">
              <a:spcBef>
                <a:spcPts val="2133"/>
              </a:spcBef>
              <a:spcAft>
                <a:spcPts val="0"/>
              </a:spcAft>
              <a:buClr>
                <a:schemeClr val="accent1"/>
              </a:buClr>
              <a:buSzPts val="1400"/>
              <a:buChar char="●"/>
              <a:defRPr>
                <a:solidFill>
                  <a:schemeClr val="accent1"/>
                </a:solidFill>
              </a:defRPr>
            </a:lvl7pPr>
            <a:lvl8pPr marL="4876678" lvl="7" indent="-423323">
              <a:spcBef>
                <a:spcPts val="2133"/>
              </a:spcBef>
              <a:spcAft>
                <a:spcPts val="0"/>
              </a:spcAft>
              <a:buClr>
                <a:schemeClr val="accent1"/>
              </a:buClr>
              <a:buSzPts val="1400"/>
              <a:buChar char="○"/>
              <a:defRPr>
                <a:solidFill>
                  <a:schemeClr val="accent1"/>
                </a:solidFill>
              </a:defRPr>
            </a:lvl8pPr>
            <a:lvl9pPr marL="5486263" lvl="8" indent="-423323">
              <a:spcBef>
                <a:spcPts val="2133"/>
              </a:spcBef>
              <a:spcAft>
                <a:spcPts val="2133"/>
              </a:spcAft>
              <a:buClr>
                <a:schemeClr val="accent1"/>
              </a:buClr>
              <a:buSzPts val="1400"/>
              <a:buChar char="■"/>
              <a:defRPr>
                <a:solidFill>
                  <a:schemeClr val="accent1"/>
                </a:solidFill>
              </a:defRPr>
            </a:lvl9pPr>
          </a:lstStyle>
          <a:p>
            <a:endParaRPr/>
          </a:p>
        </p:txBody>
      </p:sp>
      <p:sp>
        <p:nvSpPr>
          <p:cNvPr id="52" name="Google Shape;52;p9"/>
          <p:cNvSpPr txBox="1">
            <a:spLocks noGrp="1"/>
          </p:cNvSpPr>
          <p:nvPr>
            <p:ph type="sldNum" idx="12"/>
          </p:nvPr>
        </p:nvSpPr>
        <p:spPr>
          <a:xfrm>
            <a:off x="11296611" y="6217623"/>
            <a:ext cx="731600" cy="524800"/>
          </a:xfrm>
          <a:prstGeom prst="rect">
            <a:avLst/>
          </a:prstGeom>
        </p:spPr>
        <p:txBody>
          <a:bodyPr spcFirstLastPara="1" wrap="square" lIns="91425" tIns="91425" rIns="91425" bIns="91425" anchor="ctr" anchorCtr="0">
            <a:no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fld id="{00000000-1234-1234-1234-123412341234}" type="slidenum">
              <a:rPr lang="en" smtClean="0"/>
              <a:pPr/>
              <a:t>‹#›</a:t>
            </a:fld>
            <a:endParaRPr lang="en"/>
          </a:p>
        </p:txBody>
      </p:sp>
    </p:spTree>
    <p:extLst>
      <p:ext uri="{BB962C8B-B14F-4D97-AF65-F5344CB8AC3E}">
        <p14:creationId xmlns:p14="http://schemas.microsoft.com/office/powerpoint/2010/main" val="392039262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
    <p:spTree>
      <p:nvGrpSpPr>
        <p:cNvPr id="1" name="Shape 53"/>
        <p:cNvGrpSpPr/>
        <p:nvPr/>
      </p:nvGrpSpPr>
      <p:grpSpPr>
        <a:xfrm>
          <a:off x="0" y="0"/>
          <a:ext cx="0" cy="0"/>
          <a:chOff x="0" y="0"/>
          <a:chExt cx="0" cy="0"/>
        </a:xfrm>
      </p:grpSpPr>
      <p:sp>
        <p:nvSpPr>
          <p:cNvPr id="54" name="Google Shape;54;p10"/>
          <p:cNvSpPr txBox="1">
            <a:spLocks noGrp="1"/>
          </p:cNvSpPr>
          <p:nvPr>
            <p:ph type="body" idx="1"/>
          </p:nvPr>
        </p:nvSpPr>
        <p:spPr>
          <a:xfrm>
            <a:off x="426000" y="5640767"/>
            <a:ext cx="7998400" cy="798400"/>
          </a:xfrm>
          <a:prstGeom prst="rect">
            <a:avLst/>
          </a:prstGeom>
        </p:spPr>
        <p:txBody>
          <a:bodyPr spcFirstLastPara="1" wrap="square" lIns="91425" tIns="91425" rIns="91425" bIns="91425" anchor="ctr" anchorCtr="0">
            <a:noAutofit/>
          </a:bodyPr>
          <a:lstStyle>
            <a:lvl1pPr marL="609585" lvl="0" indent="-304792">
              <a:lnSpc>
                <a:spcPct val="100000"/>
              </a:lnSpc>
              <a:spcBef>
                <a:spcPts val="0"/>
              </a:spcBef>
              <a:spcAft>
                <a:spcPts val="0"/>
              </a:spcAft>
              <a:buSzPts val="1800"/>
              <a:buNone/>
              <a:defRPr/>
            </a:lvl1pPr>
          </a:lstStyle>
          <a:p>
            <a:endParaRPr/>
          </a:p>
        </p:txBody>
      </p:sp>
      <p:sp>
        <p:nvSpPr>
          <p:cNvPr id="55" name="Google Shape;55;p10"/>
          <p:cNvSpPr txBox="1">
            <a:spLocks noGrp="1"/>
          </p:cNvSpPr>
          <p:nvPr>
            <p:ph type="sldNum" idx="12"/>
          </p:nvPr>
        </p:nvSpPr>
        <p:spPr>
          <a:xfrm>
            <a:off x="11296611" y="6217623"/>
            <a:ext cx="731600" cy="524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fld id="{00000000-1234-1234-1234-123412341234}" type="slidenum">
              <a:rPr lang="en" smtClean="0"/>
              <a:pPr/>
              <a:t>‹#›</a:t>
            </a:fld>
            <a:endParaRPr lang="en"/>
          </a:p>
        </p:txBody>
      </p:sp>
    </p:spTree>
    <p:extLst>
      <p:ext uri="{BB962C8B-B14F-4D97-AF65-F5344CB8AC3E}">
        <p14:creationId xmlns:p14="http://schemas.microsoft.com/office/powerpoint/2010/main" val="422186905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rgbClr val="0057AB"/>
            </a:gs>
            <a:gs pos="100000">
              <a:srgbClr val="002060"/>
            </a:gs>
          </a:gsLst>
          <a:lin ang="5400012" scaled="0"/>
          <a:tileRect/>
        </a:gra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415600" y="496967"/>
            <a:ext cx="11360800" cy="860000"/>
          </a:xfrm>
          <a:prstGeom prst="rect">
            <a:avLst/>
          </a:prstGeom>
          <a:noFill/>
          <a:ln>
            <a:noFill/>
          </a:ln>
        </p:spPr>
        <p:txBody>
          <a:bodyPr spcFirstLastPara="1" wrap="square" lIns="91425" tIns="91425" rIns="91425" bIns="91425" anchor="t" anchorCtr="0">
            <a:noAutofit/>
          </a:bodyPr>
          <a:lstStyle>
            <a:lvl1pPr lvl="0">
              <a:spcBef>
                <a:spcPts val="0"/>
              </a:spcBef>
              <a:spcAft>
                <a:spcPts val="0"/>
              </a:spcAft>
              <a:buClr>
                <a:schemeClr val="dk1"/>
              </a:buClr>
              <a:buSzPts val="3200"/>
              <a:buFont typeface="Playfair Display"/>
              <a:buNone/>
              <a:defRPr sz="3200" b="1">
                <a:solidFill>
                  <a:schemeClr val="dk1"/>
                </a:solidFill>
                <a:latin typeface="Playfair Display"/>
                <a:ea typeface="Playfair Display"/>
                <a:cs typeface="Playfair Display"/>
                <a:sym typeface="Playfair Display"/>
              </a:defRPr>
            </a:lvl1pPr>
            <a:lvl2pPr lvl="1">
              <a:spcBef>
                <a:spcPts val="0"/>
              </a:spcBef>
              <a:spcAft>
                <a:spcPts val="0"/>
              </a:spcAft>
              <a:buClr>
                <a:schemeClr val="dk1"/>
              </a:buClr>
              <a:buSzPts val="3200"/>
              <a:buFont typeface="Playfair Display"/>
              <a:buNone/>
              <a:defRPr sz="3200" b="1">
                <a:solidFill>
                  <a:schemeClr val="dk1"/>
                </a:solidFill>
                <a:latin typeface="Playfair Display"/>
                <a:ea typeface="Playfair Display"/>
                <a:cs typeface="Playfair Display"/>
                <a:sym typeface="Playfair Display"/>
              </a:defRPr>
            </a:lvl2pPr>
            <a:lvl3pPr lvl="2">
              <a:spcBef>
                <a:spcPts val="0"/>
              </a:spcBef>
              <a:spcAft>
                <a:spcPts val="0"/>
              </a:spcAft>
              <a:buClr>
                <a:schemeClr val="dk1"/>
              </a:buClr>
              <a:buSzPts val="3200"/>
              <a:buFont typeface="Playfair Display"/>
              <a:buNone/>
              <a:defRPr sz="3200" b="1">
                <a:solidFill>
                  <a:schemeClr val="dk1"/>
                </a:solidFill>
                <a:latin typeface="Playfair Display"/>
                <a:ea typeface="Playfair Display"/>
                <a:cs typeface="Playfair Display"/>
                <a:sym typeface="Playfair Display"/>
              </a:defRPr>
            </a:lvl3pPr>
            <a:lvl4pPr lvl="3">
              <a:spcBef>
                <a:spcPts val="0"/>
              </a:spcBef>
              <a:spcAft>
                <a:spcPts val="0"/>
              </a:spcAft>
              <a:buClr>
                <a:schemeClr val="dk1"/>
              </a:buClr>
              <a:buSzPts val="3200"/>
              <a:buFont typeface="Playfair Display"/>
              <a:buNone/>
              <a:defRPr sz="3200" b="1">
                <a:solidFill>
                  <a:schemeClr val="dk1"/>
                </a:solidFill>
                <a:latin typeface="Playfair Display"/>
                <a:ea typeface="Playfair Display"/>
                <a:cs typeface="Playfair Display"/>
                <a:sym typeface="Playfair Display"/>
              </a:defRPr>
            </a:lvl4pPr>
            <a:lvl5pPr lvl="4">
              <a:spcBef>
                <a:spcPts val="0"/>
              </a:spcBef>
              <a:spcAft>
                <a:spcPts val="0"/>
              </a:spcAft>
              <a:buClr>
                <a:schemeClr val="dk1"/>
              </a:buClr>
              <a:buSzPts val="3200"/>
              <a:buFont typeface="Playfair Display"/>
              <a:buNone/>
              <a:defRPr sz="3200" b="1">
                <a:solidFill>
                  <a:schemeClr val="dk1"/>
                </a:solidFill>
                <a:latin typeface="Playfair Display"/>
                <a:ea typeface="Playfair Display"/>
                <a:cs typeface="Playfair Display"/>
                <a:sym typeface="Playfair Display"/>
              </a:defRPr>
            </a:lvl5pPr>
            <a:lvl6pPr lvl="5">
              <a:spcBef>
                <a:spcPts val="0"/>
              </a:spcBef>
              <a:spcAft>
                <a:spcPts val="0"/>
              </a:spcAft>
              <a:buClr>
                <a:schemeClr val="dk1"/>
              </a:buClr>
              <a:buSzPts val="3200"/>
              <a:buFont typeface="Playfair Display"/>
              <a:buNone/>
              <a:defRPr sz="3200" b="1">
                <a:solidFill>
                  <a:schemeClr val="dk1"/>
                </a:solidFill>
                <a:latin typeface="Playfair Display"/>
                <a:ea typeface="Playfair Display"/>
                <a:cs typeface="Playfair Display"/>
                <a:sym typeface="Playfair Display"/>
              </a:defRPr>
            </a:lvl6pPr>
            <a:lvl7pPr lvl="6">
              <a:spcBef>
                <a:spcPts val="0"/>
              </a:spcBef>
              <a:spcAft>
                <a:spcPts val="0"/>
              </a:spcAft>
              <a:buClr>
                <a:schemeClr val="dk1"/>
              </a:buClr>
              <a:buSzPts val="3200"/>
              <a:buFont typeface="Playfair Display"/>
              <a:buNone/>
              <a:defRPr sz="3200" b="1">
                <a:solidFill>
                  <a:schemeClr val="dk1"/>
                </a:solidFill>
                <a:latin typeface="Playfair Display"/>
                <a:ea typeface="Playfair Display"/>
                <a:cs typeface="Playfair Display"/>
                <a:sym typeface="Playfair Display"/>
              </a:defRPr>
            </a:lvl7pPr>
            <a:lvl8pPr lvl="7">
              <a:spcBef>
                <a:spcPts val="0"/>
              </a:spcBef>
              <a:spcAft>
                <a:spcPts val="0"/>
              </a:spcAft>
              <a:buClr>
                <a:schemeClr val="dk1"/>
              </a:buClr>
              <a:buSzPts val="3200"/>
              <a:buFont typeface="Playfair Display"/>
              <a:buNone/>
              <a:defRPr sz="3200" b="1">
                <a:solidFill>
                  <a:schemeClr val="dk1"/>
                </a:solidFill>
                <a:latin typeface="Playfair Display"/>
                <a:ea typeface="Playfair Display"/>
                <a:cs typeface="Playfair Display"/>
                <a:sym typeface="Playfair Display"/>
              </a:defRPr>
            </a:lvl8pPr>
            <a:lvl9pPr lvl="8">
              <a:spcBef>
                <a:spcPts val="0"/>
              </a:spcBef>
              <a:spcAft>
                <a:spcPts val="0"/>
              </a:spcAft>
              <a:buClr>
                <a:schemeClr val="dk1"/>
              </a:buClr>
              <a:buSzPts val="3200"/>
              <a:buFont typeface="Playfair Display"/>
              <a:buNone/>
              <a:defRPr sz="3200" b="1">
                <a:solidFill>
                  <a:schemeClr val="dk1"/>
                </a:solidFill>
                <a:latin typeface="Playfair Display"/>
                <a:ea typeface="Playfair Display"/>
                <a:cs typeface="Playfair Display"/>
                <a:sym typeface="Playfair Display"/>
              </a:defRPr>
            </a:lvl9pPr>
          </a:lstStyle>
          <a:p>
            <a:endParaRPr/>
          </a:p>
        </p:txBody>
      </p:sp>
      <p:sp>
        <p:nvSpPr>
          <p:cNvPr id="7" name="Google Shape;7;p1"/>
          <p:cNvSpPr txBox="1">
            <a:spLocks noGrp="1"/>
          </p:cNvSpPr>
          <p:nvPr>
            <p:ph type="body" idx="1"/>
          </p:nvPr>
        </p:nvSpPr>
        <p:spPr>
          <a:xfrm>
            <a:off x="415600" y="1890400"/>
            <a:ext cx="11360800" cy="4201200"/>
          </a:xfrm>
          <a:prstGeom prst="rect">
            <a:avLst/>
          </a:prstGeom>
          <a:noFill/>
          <a:ln>
            <a:noFill/>
          </a:ln>
        </p:spPr>
        <p:txBody>
          <a:bodyPr spcFirstLastPara="1" wrap="square" lIns="91425" tIns="91425" rIns="91425" bIns="91425" anchor="t" anchorCtr="0">
            <a:noAutofit/>
          </a:bodyPr>
          <a:lstStyle>
            <a:lvl1pPr marL="457200" lvl="0" indent="-342900">
              <a:lnSpc>
                <a:spcPct val="115000"/>
              </a:lnSpc>
              <a:spcBef>
                <a:spcPts val="0"/>
              </a:spcBef>
              <a:spcAft>
                <a:spcPts val="0"/>
              </a:spcAft>
              <a:buClr>
                <a:schemeClr val="dk1"/>
              </a:buClr>
              <a:buSzPts val="1800"/>
              <a:buFont typeface="Lato"/>
              <a:buChar char="●"/>
              <a:defRPr sz="1800">
                <a:solidFill>
                  <a:schemeClr val="dk1"/>
                </a:solidFill>
                <a:latin typeface="Lato"/>
                <a:ea typeface="Lato"/>
                <a:cs typeface="Lato"/>
                <a:sym typeface="Lato"/>
              </a:defRPr>
            </a:lvl1pPr>
            <a:lvl2pPr marL="914400" lvl="1" indent="-317500">
              <a:lnSpc>
                <a:spcPct val="115000"/>
              </a:lnSpc>
              <a:spcBef>
                <a:spcPts val="1600"/>
              </a:spcBef>
              <a:spcAft>
                <a:spcPts val="0"/>
              </a:spcAft>
              <a:buClr>
                <a:schemeClr val="dk1"/>
              </a:buClr>
              <a:buSzPts val="1400"/>
              <a:buFont typeface="Lato"/>
              <a:buChar char="○"/>
              <a:defRPr>
                <a:solidFill>
                  <a:schemeClr val="dk1"/>
                </a:solidFill>
                <a:latin typeface="Lato"/>
                <a:ea typeface="Lato"/>
                <a:cs typeface="Lato"/>
                <a:sym typeface="Lato"/>
              </a:defRPr>
            </a:lvl2pPr>
            <a:lvl3pPr marL="1371600" lvl="2" indent="-317500">
              <a:lnSpc>
                <a:spcPct val="115000"/>
              </a:lnSpc>
              <a:spcBef>
                <a:spcPts val="1600"/>
              </a:spcBef>
              <a:spcAft>
                <a:spcPts val="0"/>
              </a:spcAft>
              <a:buClr>
                <a:schemeClr val="dk1"/>
              </a:buClr>
              <a:buSzPts val="1400"/>
              <a:buFont typeface="Lato"/>
              <a:buChar char="■"/>
              <a:defRPr>
                <a:solidFill>
                  <a:schemeClr val="dk1"/>
                </a:solidFill>
                <a:latin typeface="Lato"/>
                <a:ea typeface="Lato"/>
                <a:cs typeface="Lato"/>
                <a:sym typeface="Lato"/>
              </a:defRPr>
            </a:lvl3pPr>
            <a:lvl4pPr marL="1828800" lvl="3" indent="-317500">
              <a:lnSpc>
                <a:spcPct val="115000"/>
              </a:lnSpc>
              <a:spcBef>
                <a:spcPts val="1600"/>
              </a:spcBef>
              <a:spcAft>
                <a:spcPts val="0"/>
              </a:spcAft>
              <a:buClr>
                <a:schemeClr val="dk1"/>
              </a:buClr>
              <a:buSzPts val="1400"/>
              <a:buFont typeface="Lato"/>
              <a:buChar char="●"/>
              <a:defRPr>
                <a:solidFill>
                  <a:schemeClr val="dk1"/>
                </a:solidFill>
                <a:latin typeface="Lato"/>
                <a:ea typeface="Lato"/>
                <a:cs typeface="Lato"/>
                <a:sym typeface="Lato"/>
              </a:defRPr>
            </a:lvl4pPr>
            <a:lvl5pPr marL="2286000" lvl="4" indent="-317500">
              <a:lnSpc>
                <a:spcPct val="115000"/>
              </a:lnSpc>
              <a:spcBef>
                <a:spcPts val="1600"/>
              </a:spcBef>
              <a:spcAft>
                <a:spcPts val="0"/>
              </a:spcAft>
              <a:buClr>
                <a:schemeClr val="dk1"/>
              </a:buClr>
              <a:buSzPts val="1400"/>
              <a:buFont typeface="Lato"/>
              <a:buChar char="○"/>
              <a:defRPr>
                <a:solidFill>
                  <a:schemeClr val="dk1"/>
                </a:solidFill>
                <a:latin typeface="Lato"/>
                <a:ea typeface="Lato"/>
                <a:cs typeface="Lato"/>
                <a:sym typeface="Lato"/>
              </a:defRPr>
            </a:lvl5pPr>
            <a:lvl6pPr marL="2743200" lvl="5" indent="-317500">
              <a:lnSpc>
                <a:spcPct val="115000"/>
              </a:lnSpc>
              <a:spcBef>
                <a:spcPts val="1600"/>
              </a:spcBef>
              <a:spcAft>
                <a:spcPts val="0"/>
              </a:spcAft>
              <a:buClr>
                <a:schemeClr val="dk1"/>
              </a:buClr>
              <a:buSzPts val="1400"/>
              <a:buFont typeface="Lato"/>
              <a:buChar char="■"/>
              <a:defRPr>
                <a:solidFill>
                  <a:schemeClr val="dk1"/>
                </a:solidFill>
                <a:latin typeface="Lato"/>
                <a:ea typeface="Lato"/>
                <a:cs typeface="Lato"/>
                <a:sym typeface="Lato"/>
              </a:defRPr>
            </a:lvl6pPr>
            <a:lvl7pPr marL="3200400" lvl="6" indent="-317500">
              <a:lnSpc>
                <a:spcPct val="115000"/>
              </a:lnSpc>
              <a:spcBef>
                <a:spcPts val="1600"/>
              </a:spcBef>
              <a:spcAft>
                <a:spcPts val="0"/>
              </a:spcAft>
              <a:buClr>
                <a:schemeClr val="dk1"/>
              </a:buClr>
              <a:buSzPts val="1400"/>
              <a:buFont typeface="Lato"/>
              <a:buChar char="●"/>
              <a:defRPr>
                <a:solidFill>
                  <a:schemeClr val="dk1"/>
                </a:solidFill>
                <a:latin typeface="Lato"/>
                <a:ea typeface="Lato"/>
                <a:cs typeface="Lato"/>
                <a:sym typeface="Lato"/>
              </a:defRPr>
            </a:lvl7pPr>
            <a:lvl8pPr marL="3657600" lvl="7" indent="-317500">
              <a:lnSpc>
                <a:spcPct val="115000"/>
              </a:lnSpc>
              <a:spcBef>
                <a:spcPts val="1600"/>
              </a:spcBef>
              <a:spcAft>
                <a:spcPts val="0"/>
              </a:spcAft>
              <a:buClr>
                <a:schemeClr val="dk1"/>
              </a:buClr>
              <a:buSzPts val="1400"/>
              <a:buFont typeface="Lato"/>
              <a:buChar char="○"/>
              <a:defRPr>
                <a:solidFill>
                  <a:schemeClr val="dk1"/>
                </a:solidFill>
                <a:latin typeface="Lato"/>
                <a:ea typeface="Lato"/>
                <a:cs typeface="Lato"/>
                <a:sym typeface="Lato"/>
              </a:defRPr>
            </a:lvl8pPr>
            <a:lvl9pPr marL="4114800" lvl="8" indent="-317500">
              <a:lnSpc>
                <a:spcPct val="115000"/>
              </a:lnSpc>
              <a:spcBef>
                <a:spcPts val="1600"/>
              </a:spcBef>
              <a:spcAft>
                <a:spcPts val="1600"/>
              </a:spcAft>
              <a:buClr>
                <a:schemeClr val="dk1"/>
              </a:buClr>
              <a:buSzPts val="1400"/>
              <a:buFont typeface="Lato"/>
              <a:buChar char="■"/>
              <a:defRPr>
                <a:solidFill>
                  <a:schemeClr val="dk1"/>
                </a:solidFill>
                <a:latin typeface="Lato"/>
                <a:ea typeface="Lato"/>
                <a:cs typeface="Lato"/>
                <a:sym typeface="Lato"/>
              </a:defRPr>
            </a:lvl9pPr>
          </a:lstStyle>
          <a:p>
            <a:endParaRPr/>
          </a:p>
        </p:txBody>
      </p:sp>
      <p:sp>
        <p:nvSpPr>
          <p:cNvPr id="8" name="Google Shape;8;p1"/>
          <p:cNvSpPr txBox="1">
            <a:spLocks noGrp="1"/>
          </p:cNvSpPr>
          <p:nvPr>
            <p:ph type="sldNum" idx="12"/>
          </p:nvPr>
        </p:nvSpPr>
        <p:spPr>
          <a:xfrm>
            <a:off x="11296611" y="6217623"/>
            <a:ext cx="731600" cy="524800"/>
          </a:xfrm>
          <a:prstGeom prst="rect">
            <a:avLst/>
          </a:prstGeom>
          <a:noFill/>
          <a:ln>
            <a:noFill/>
          </a:ln>
        </p:spPr>
        <p:txBody>
          <a:bodyPr spcFirstLastPara="1" wrap="square" lIns="91425" tIns="91425" rIns="91425" bIns="91425" anchor="ctr" anchorCtr="0">
            <a:noAutofit/>
          </a:bodyPr>
          <a:lstStyle>
            <a:lvl1pPr lvl="0" algn="r">
              <a:buNone/>
              <a:defRPr sz="1333">
                <a:solidFill>
                  <a:schemeClr val="dk1"/>
                </a:solidFill>
                <a:latin typeface="Lato"/>
                <a:ea typeface="Lato"/>
                <a:cs typeface="Lato"/>
                <a:sym typeface="Lato"/>
              </a:defRPr>
            </a:lvl1pPr>
            <a:lvl2pPr lvl="1" algn="r">
              <a:buNone/>
              <a:defRPr sz="1333">
                <a:solidFill>
                  <a:schemeClr val="dk1"/>
                </a:solidFill>
                <a:latin typeface="Lato"/>
                <a:ea typeface="Lato"/>
                <a:cs typeface="Lato"/>
                <a:sym typeface="Lato"/>
              </a:defRPr>
            </a:lvl2pPr>
            <a:lvl3pPr lvl="2" algn="r">
              <a:buNone/>
              <a:defRPr sz="1333">
                <a:solidFill>
                  <a:schemeClr val="dk1"/>
                </a:solidFill>
                <a:latin typeface="Lato"/>
                <a:ea typeface="Lato"/>
                <a:cs typeface="Lato"/>
                <a:sym typeface="Lato"/>
              </a:defRPr>
            </a:lvl3pPr>
            <a:lvl4pPr lvl="3" algn="r">
              <a:buNone/>
              <a:defRPr sz="1333">
                <a:solidFill>
                  <a:schemeClr val="dk1"/>
                </a:solidFill>
                <a:latin typeface="Lato"/>
                <a:ea typeface="Lato"/>
                <a:cs typeface="Lato"/>
                <a:sym typeface="Lato"/>
              </a:defRPr>
            </a:lvl4pPr>
            <a:lvl5pPr lvl="4" algn="r">
              <a:buNone/>
              <a:defRPr sz="1333">
                <a:solidFill>
                  <a:schemeClr val="dk1"/>
                </a:solidFill>
                <a:latin typeface="Lato"/>
                <a:ea typeface="Lato"/>
                <a:cs typeface="Lato"/>
                <a:sym typeface="Lato"/>
              </a:defRPr>
            </a:lvl5pPr>
            <a:lvl6pPr lvl="5" algn="r">
              <a:buNone/>
              <a:defRPr sz="1333">
                <a:solidFill>
                  <a:schemeClr val="dk1"/>
                </a:solidFill>
                <a:latin typeface="Lato"/>
                <a:ea typeface="Lato"/>
                <a:cs typeface="Lato"/>
                <a:sym typeface="Lato"/>
              </a:defRPr>
            </a:lvl6pPr>
            <a:lvl7pPr lvl="6" algn="r">
              <a:buNone/>
              <a:defRPr sz="1333">
                <a:solidFill>
                  <a:schemeClr val="dk1"/>
                </a:solidFill>
                <a:latin typeface="Lato"/>
                <a:ea typeface="Lato"/>
                <a:cs typeface="Lato"/>
                <a:sym typeface="Lato"/>
              </a:defRPr>
            </a:lvl7pPr>
            <a:lvl8pPr lvl="7" algn="r">
              <a:buNone/>
              <a:defRPr sz="1333">
                <a:solidFill>
                  <a:schemeClr val="dk1"/>
                </a:solidFill>
                <a:latin typeface="Lato"/>
                <a:ea typeface="Lato"/>
                <a:cs typeface="Lato"/>
                <a:sym typeface="Lato"/>
              </a:defRPr>
            </a:lvl8pPr>
            <a:lvl9pPr lvl="8" algn="r">
              <a:buNone/>
              <a:defRPr sz="1333">
                <a:solidFill>
                  <a:schemeClr val="dk1"/>
                </a:solidFill>
                <a:latin typeface="Lato"/>
                <a:ea typeface="Lato"/>
                <a:cs typeface="Lato"/>
                <a:sym typeface="Lato"/>
              </a:defRPr>
            </a:lvl9pPr>
          </a:lstStyle>
          <a:p>
            <a:fld id="{00000000-1234-1234-1234-123412341234}" type="slidenum">
              <a:rPr lang="en" smtClean="0"/>
              <a:pPr/>
              <a:t>‹#›</a:t>
            </a:fld>
            <a:endParaRPr lang="en"/>
          </a:p>
        </p:txBody>
      </p:sp>
    </p:spTree>
    <p:extLst>
      <p:ext uri="{BB962C8B-B14F-4D97-AF65-F5344CB8AC3E}">
        <p14:creationId xmlns:p14="http://schemas.microsoft.com/office/powerpoint/2010/main" val="3178419401"/>
      </p:ext>
    </p:extLst>
  </p:cSld>
  <p:clrMap bg1="lt1" tx1="dk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hyperlink" Target="https://giantcosedu-my.sharepoint.com/personal/eliseb_cos_edu/Documents/Documents/DE%20Coordinator/Committees/DECOS/12-2023/Faculty%20Guide%20to%20Fraudulent%20Online%20Enrollments%20KR%20and%20EB%20edits.docx" TargetMode="External"/><Relationship Id="rId1" Type="http://schemas.openxmlformats.org/officeDocument/2006/relationships/slideLayout" Target="../slideLayouts/slideLayout11.xml"/></Relationships>
</file>

<file path=ppt/slides/_rels/slide4.xml.rels><?xml version="1.0" encoding="UTF-8" standalone="yes"?>
<Relationships xmlns="http://schemas.openxmlformats.org/package/2006/relationships"><Relationship Id="rId2" Type="http://schemas.openxmlformats.org/officeDocument/2006/relationships/hyperlink" Target="https://docs.google.com/spreadsheets/d/14Tk2x0b762JY4a9uBaQ1tsV_UatA-GdlH5Rnu-6mi9w/edit#gid=0" TargetMode="External"/><Relationship Id="rId1" Type="http://schemas.openxmlformats.org/officeDocument/2006/relationships/slideLayout" Target="../slideLayouts/slideLayout1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67"/>
        <p:cNvGrpSpPr/>
        <p:nvPr/>
      </p:nvGrpSpPr>
      <p:grpSpPr>
        <a:xfrm>
          <a:off x="0" y="0"/>
          <a:ext cx="0" cy="0"/>
          <a:chOff x="0" y="0"/>
          <a:chExt cx="0" cy="0"/>
        </a:xfrm>
      </p:grpSpPr>
      <p:sp>
        <p:nvSpPr>
          <p:cNvPr id="68" name="Google Shape;68;p13"/>
          <p:cNvSpPr txBox="1">
            <a:spLocks noGrp="1"/>
          </p:cNvSpPr>
          <p:nvPr>
            <p:ph type="ctrTitle"/>
          </p:nvPr>
        </p:nvSpPr>
        <p:spPr>
          <a:xfrm>
            <a:off x="834000" y="480265"/>
            <a:ext cx="10524000" cy="2471600"/>
          </a:xfrm>
          <a:prstGeom prst="rect">
            <a:avLst/>
          </a:prstGeom>
          <a:effectLst>
            <a:outerShdw blurRad="57150" dist="19050" dir="5400000" algn="bl" rotWithShape="0">
              <a:srgbClr val="000000">
                <a:alpha val="50000"/>
              </a:srgbClr>
            </a:outerShdw>
          </a:effectLst>
        </p:spPr>
        <p:txBody>
          <a:bodyPr spcFirstLastPara="1" wrap="square" lIns="121900" tIns="121900" rIns="121900" bIns="121900" anchor="b" anchorCtr="0">
            <a:noAutofit/>
          </a:bodyPr>
          <a:lstStyle/>
          <a:p>
            <a:r>
              <a:rPr lang="en-US" dirty="0">
                <a:solidFill>
                  <a:srgbClr val="FD9A2F"/>
                </a:solidFill>
                <a:latin typeface="Roboto Mono"/>
                <a:ea typeface="Roboto Mono"/>
                <a:cs typeface="Roboto Mono"/>
                <a:sym typeface="Roboto Mono"/>
              </a:rPr>
              <a:t>DECOS</a:t>
            </a:r>
            <a:endParaRPr dirty="0">
              <a:solidFill>
                <a:srgbClr val="FD9A2F"/>
              </a:solidFill>
              <a:latin typeface="Roboto Mono"/>
              <a:ea typeface="Roboto Mono"/>
              <a:cs typeface="Roboto Mono"/>
              <a:sym typeface="Roboto Mono"/>
            </a:endParaRPr>
          </a:p>
        </p:txBody>
      </p:sp>
      <p:sp>
        <p:nvSpPr>
          <p:cNvPr id="70" name="Google Shape;70;p13"/>
          <p:cNvSpPr txBox="1">
            <a:spLocks noGrp="1"/>
          </p:cNvSpPr>
          <p:nvPr>
            <p:ph type="ctrTitle" idx="4294967295"/>
          </p:nvPr>
        </p:nvSpPr>
        <p:spPr>
          <a:xfrm>
            <a:off x="972472" y="3186469"/>
            <a:ext cx="10524067" cy="719667"/>
          </a:xfrm>
          <a:prstGeom prst="rect">
            <a:avLst/>
          </a:prstGeom>
          <a:effectLst>
            <a:outerShdw blurRad="57150" dist="19050" dir="5400000" algn="bl" rotWithShape="0">
              <a:srgbClr val="000000">
                <a:alpha val="50000"/>
              </a:srgbClr>
            </a:outerShdw>
          </a:effectLst>
        </p:spPr>
        <p:txBody>
          <a:bodyPr spcFirstLastPara="1" wrap="square" lIns="121900" tIns="121900" rIns="121900" bIns="121900" anchor="b" anchorCtr="0">
            <a:noAutofit/>
          </a:bodyPr>
          <a:lstStyle/>
          <a:p>
            <a:pPr>
              <a:spcBef>
                <a:spcPts val="1333"/>
              </a:spcBef>
            </a:pPr>
            <a:r>
              <a:rPr lang="en-US" sz="3333" dirty="0">
                <a:solidFill>
                  <a:srgbClr val="C9D522"/>
                </a:solidFill>
                <a:latin typeface="Roboto Mono"/>
                <a:ea typeface="Roboto Mono"/>
                <a:cs typeface="Roboto Mono"/>
                <a:sym typeface="Roboto Mono"/>
              </a:rPr>
              <a:t>12/5/2023</a:t>
            </a:r>
            <a:endParaRPr sz="3333" dirty="0">
              <a:solidFill>
                <a:srgbClr val="C9D522"/>
              </a:solidFill>
              <a:latin typeface="Roboto Mono"/>
              <a:ea typeface="Roboto Mono"/>
              <a:cs typeface="Roboto Mono"/>
              <a:sym typeface="Roboto Mono"/>
            </a:endParaRPr>
          </a:p>
        </p:txBody>
      </p:sp>
      <p:pic>
        <p:nvPicPr>
          <p:cNvPr id="69" name="Google Shape;69;p13"/>
          <p:cNvPicPr preferRelativeResize="0"/>
          <p:nvPr/>
        </p:nvPicPr>
        <p:blipFill>
          <a:blip r:embed="rId3">
            <a:alphaModFix/>
          </a:blip>
          <a:stretch>
            <a:fillRect/>
          </a:stretch>
        </p:blipFill>
        <p:spPr>
          <a:xfrm>
            <a:off x="7266718" y="4565127"/>
            <a:ext cx="4098100" cy="2049067"/>
          </a:xfrm>
          <a:prstGeom prst="rect">
            <a:avLst/>
          </a:prstGeom>
          <a:noFill/>
          <a:ln>
            <a:noFill/>
          </a:ln>
          <a:effectLst>
            <a:outerShdw blurRad="57150" dist="19050" dir="5400000" algn="bl" rotWithShape="0">
              <a:srgbClr val="000000">
                <a:alpha val="50000"/>
              </a:srgbClr>
            </a:outerShdw>
          </a:effectLst>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DF90429E-C79B-44A1-BD98-BD1AFC7FF3F1}"/>
              </a:ext>
            </a:extLst>
          </p:cNvPr>
          <p:cNvSpPr txBox="1"/>
          <p:nvPr/>
        </p:nvSpPr>
        <p:spPr>
          <a:xfrm>
            <a:off x="267629" y="965793"/>
            <a:ext cx="12047034" cy="6499151"/>
          </a:xfrm>
          <a:prstGeom prst="rect">
            <a:avLst/>
          </a:prstGeom>
          <a:noFill/>
        </p:spPr>
        <p:txBody>
          <a:bodyPr wrap="square" rtlCol="0">
            <a:spAutoFit/>
          </a:bodyPr>
          <a:lstStyle/>
          <a:p>
            <a:pPr algn="ctr">
              <a:lnSpc>
                <a:spcPct val="150000"/>
              </a:lnSpc>
            </a:pPr>
            <a:r>
              <a:rPr lang="en-US" sz="3200" b="1" dirty="0">
                <a:solidFill>
                  <a:srgbClr val="FFC000"/>
                </a:solidFill>
                <a:latin typeface="Roboto Mono"/>
              </a:rPr>
              <a:t>Update: 2023-2024 Initiatives</a:t>
            </a:r>
          </a:p>
          <a:p>
            <a:pPr>
              <a:lnSpc>
                <a:spcPct val="150000"/>
              </a:lnSpc>
            </a:pPr>
            <a:r>
              <a:rPr lang="en-US" sz="2400" b="1" dirty="0">
                <a:solidFill>
                  <a:srgbClr val="C9D522"/>
                </a:solidFill>
                <a:latin typeface="Roboto Mono"/>
              </a:rPr>
              <a:t>Completed:</a:t>
            </a:r>
          </a:p>
          <a:p>
            <a:pPr marL="342900" indent="-342900">
              <a:lnSpc>
                <a:spcPct val="150000"/>
              </a:lnSpc>
              <a:buFont typeface="Wingdings" panose="05000000000000000000" pitchFamily="2" charset="2"/>
              <a:buChar char="ü"/>
            </a:pPr>
            <a:r>
              <a:rPr lang="en-US" sz="1700" dirty="0">
                <a:latin typeface="Roboto Mono"/>
              </a:rPr>
              <a:t>DE component of the 2025-2035 Master Plan (Submitted to VP 11/1/23)</a:t>
            </a:r>
          </a:p>
          <a:p>
            <a:pPr marL="342900" indent="-342900">
              <a:lnSpc>
                <a:spcPct val="150000"/>
              </a:lnSpc>
              <a:buFont typeface="Wingdings" panose="05000000000000000000" pitchFamily="2" charset="2"/>
              <a:buChar char="ü"/>
            </a:pPr>
            <a:r>
              <a:rPr lang="en-US" sz="1700" dirty="0">
                <a:latin typeface="Roboto Mono"/>
              </a:rPr>
              <a:t>Update Distance Learning Addendum (DECOS approved 10/24, Curriculum approved 11/1, Senate approved 11/29)</a:t>
            </a:r>
          </a:p>
          <a:p>
            <a:pPr marL="342900" indent="-342900">
              <a:lnSpc>
                <a:spcPct val="150000"/>
              </a:lnSpc>
              <a:buFont typeface="Wingdings" panose="05000000000000000000" pitchFamily="2" charset="2"/>
              <a:buChar char="ü"/>
            </a:pPr>
            <a:endParaRPr lang="en-US" sz="2400" b="1" dirty="0">
              <a:solidFill>
                <a:srgbClr val="CCFF66"/>
              </a:solidFill>
              <a:latin typeface="Roboto Mono"/>
            </a:endParaRPr>
          </a:p>
          <a:p>
            <a:pPr>
              <a:lnSpc>
                <a:spcPct val="150000"/>
              </a:lnSpc>
            </a:pPr>
            <a:r>
              <a:rPr lang="en-US" sz="2400" b="1" dirty="0">
                <a:solidFill>
                  <a:srgbClr val="C9D522"/>
                </a:solidFill>
                <a:latin typeface="Roboto Mono"/>
              </a:rPr>
              <a:t>In progress: </a:t>
            </a:r>
          </a:p>
          <a:p>
            <a:pPr marL="342900" indent="-342900">
              <a:lnSpc>
                <a:spcPct val="150000"/>
              </a:lnSpc>
              <a:buFont typeface="+mj-lt"/>
              <a:buAutoNum type="arabicPeriod" startAt="3"/>
            </a:pPr>
            <a:r>
              <a:rPr lang="en-US" sz="1700" dirty="0">
                <a:latin typeface="Roboto Mono"/>
              </a:rPr>
              <a:t>Draft guidelines to prevent fraudulent enrollments</a:t>
            </a:r>
          </a:p>
          <a:p>
            <a:pPr marL="342900" indent="-342900">
              <a:lnSpc>
                <a:spcPct val="150000"/>
              </a:lnSpc>
              <a:buFont typeface="+mj-lt"/>
              <a:buAutoNum type="arabicPeriod" startAt="3"/>
            </a:pPr>
            <a:r>
              <a:rPr lang="en-US" sz="1700" dirty="0">
                <a:latin typeface="Roboto Mono"/>
              </a:rPr>
              <a:t>Develop an online teaching recertification program </a:t>
            </a:r>
          </a:p>
          <a:p>
            <a:pPr marL="342900" indent="-342900">
              <a:lnSpc>
                <a:spcPct val="150000"/>
              </a:lnSpc>
              <a:buFont typeface="+mj-lt"/>
              <a:buAutoNum type="arabicPeriod" startAt="3"/>
            </a:pPr>
            <a:r>
              <a:rPr lang="en-US" sz="1700" dirty="0">
                <a:latin typeface="Roboto Mono"/>
              </a:rPr>
              <a:t>Propose updated DE faculty qualifications</a:t>
            </a:r>
          </a:p>
          <a:p>
            <a:pPr>
              <a:lnSpc>
                <a:spcPct val="150000"/>
              </a:lnSpc>
            </a:pPr>
            <a:endParaRPr lang="en-US" dirty="0">
              <a:latin typeface="Roboto Mono"/>
            </a:endParaRPr>
          </a:p>
          <a:p>
            <a:pPr marL="742950" indent="-742950">
              <a:lnSpc>
                <a:spcPct val="150000"/>
              </a:lnSpc>
              <a:buFont typeface="+mj-lt"/>
              <a:buAutoNum type="arabicPeriod" startAt="6"/>
            </a:pPr>
            <a:endParaRPr lang="en-US" dirty="0">
              <a:latin typeface="Roboto Mono"/>
            </a:endParaRPr>
          </a:p>
          <a:p>
            <a:pPr marL="742950" indent="-742950">
              <a:lnSpc>
                <a:spcPct val="150000"/>
              </a:lnSpc>
              <a:buFont typeface="+mj-lt"/>
              <a:buAutoNum type="arabicPeriod" startAt="6"/>
            </a:pPr>
            <a:endParaRPr lang="en-US" dirty="0">
              <a:latin typeface="Roboto Mono"/>
            </a:endParaRPr>
          </a:p>
          <a:p>
            <a:pPr marL="742950" indent="-742950">
              <a:lnSpc>
                <a:spcPct val="150000"/>
              </a:lnSpc>
              <a:buFont typeface="+mj-lt"/>
              <a:buAutoNum type="arabicPeriod" startAt="6"/>
            </a:pPr>
            <a:endParaRPr lang="en-US" sz="3600" dirty="0">
              <a:latin typeface="Roboto Mono"/>
            </a:endParaRPr>
          </a:p>
        </p:txBody>
      </p:sp>
    </p:spTree>
    <p:extLst>
      <p:ext uri="{BB962C8B-B14F-4D97-AF65-F5344CB8AC3E}">
        <p14:creationId xmlns:p14="http://schemas.microsoft.com/office/powerpoint/2010/main" val="166207510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a:extLst>
              <a:ext uri="{FF2B5EF4-FFF2-40B4-BE49-F238E27FC236}">
                <a16:creationId xmlns:a16="http://schemas.microsoft.com/office/drawing/2014/main" id="{F3147AB8-26DE-4BB2-91BC-56C2C2924D6D}"/>
              </a:ext>
            </a:extLst>
          </p:cNvPr>
          <p:cNvSpPr txBox="1"/>
          <p:nvPr/>
        </p:nvSpPr>
        <p:spPr>
          <a:xfrm>
            <a:off x="267629" y="965793"/>
            <a:ext cx="12047034" cy="7376315"/>
          </a:xfrm>
          <a:prstGeom prst="rect">
            <a:avLst/>
          </a:prstGeom>
          <a:noFill/>
        </p:spPr>
        <p:txBody>
          <a:bodyPr wrap="square" rtlCol="0">
            <a:spAutoFit/>
          </a:bodyPr>
          <a:lstStyle/>
          <a:p>
            <a:pPr algn="ctr">
              <a:lnSpc>
                <a:spcPct val="150000"/>
              </a:lnSpc>
            </a:pPr>
            <a:r>
              <a:rPr lang="en-US" sz="2800" b="1" dirty="0">
                <a:solidFill>
                  <a:srgbClr val="FFC000"/>
                </a:solidFill>
                <a:latin typeface="Roboto Mono"/>
              </a:rPr>
              <a:t>Update on Initiative 3:</a:t>
            </a:r>
          </a:p>
          <a:p>
            <a:pPr algn="ctr">
              <a:lnSpc>
                <a:spcPct val="150000"/>
              </a:lnSpc>
            </a:pPr>
            <a:r>
              <a:rPr lang="en-US" sz="2000" b="1" dirty="0">
                <a:solidFill>
                  <a:srgbClr val="C9D522"/>
                </a:solidFill>
                <a:latin typeface="Roboto Mono"/>
              </a:rPr>
              <a:t>Fraudulent Enrollment Guide for Faculty</a:t>
            </a:r>
          </a:p>
          <a:p>
            <a:pPr algn="ctr">
              <a:lnSpc>
                <a:spcPct val="150000"/>
              </a:lnSpc>
            </a:pPr>
            <a:endParaRPr lang="en-US" sz="2800" b="1" dirty="0">
              <a:solidFill>
                <a:srgbClr val="FFC000"/>
              </a:solidFill>
              <a:latin typeface="Roboto Mono"/>
            </a:endParaRPr>
          </a:p>
          <a:p>
            <a:pPr marL="342900" indent="-342900">
              <a:lnSpc>
                <a:spcPct val="150000"/>
              </a:lnSpc>
              <a:buFont typeface="Wingdings" panose="05000000000000000000" pitchFamily="2" charset="2"/>
              <a:buChar char="ü"/>
            </a:pPr>
            <a:r>
              <a:rPr lang="en-US" sz="2000" dirty="0">
                <a:latin typeface="Roboto Mono"/>
              </a:rPr>
              <a:t>Met with Arianna Kennedy, Courtney Salam, David Loverin, and Kristin Robinson. </a:t>
            </a:r>
          </a:p>
          <a:p>
            <a:pPr marL="342900" indent="-342900">
              <a:lnSpc>
                <a:spcPct val="150000"/>
              </a:lnSpc>
              <a:buFont typeface="Wingdings" panose="05000000000000000000" pitchFamily="2" charset="2"/>
              <a:buChar char="ü"/>
            </a:pPr>
            <a:r>
              <a:rPr lang="en-US" sz="2000" dirty="0">
                <a:latin typeface="Roboto Mono"/>
              </a:rPr>
              <a:t>There is a desire to streamline the reporting process, but it won’t be ready for Spring 2024. </a:t>
            </a:r>
          </a:p>
          <a:p>
            <a:pPr marL="342900" indent="-342900">
              <a:lnSpc>
                <a:spcPct val="150000"/>
              </a:lnSpc>
              <a:buFont typeface="Wingdings" panose="05000000000000000000" pitchFamily="2" charset="2"/>
              <a:buChar char="ü"/>
            </a:pPr>
            <a:r>
              <a:rPr lang="en-US" sz="2000" dirty="0">
                <a:latin typeface="Roboto Mono"/>
              </a:rPr>
              <a:t>Elise wrote guidelines and Kristin provided feedback. </a:t>
            </a:r>
          </a:p>
          <a:p>
            <a:pPr marL="342900" indent="-342900">
              <a:lnSpc>
                <a:spcPct val="150000"/>
              </a:lnSpc>
              <a:buFont typeface="Wingdings" panose="05000000000000000000" pitchFamily="2" charset="2"/>
              <a:buChar char="ü"/>
            </a:pPr>
            <a:r>
              <a:rPr lang="en-US" sz="2000" dirty="0">
                <a:latin typeface="Roboto Mono"/>
                <a:hlinkClick r:id="rId2"/>
              </a:rPr>
              <a:t>Current working document, for DECOS feedback</a:t>
            </a:r>
            <a:endParaRPr lang="en-US" sz="2000" dirty="0">
              <a:latin typeface="Roboto Mono"/>
            </a:endParaRPr>
          </a:p>
          <a:p>
            <a:pPr marL="800100" lvl="1" indent="-342900">
              <a:lnSpc>
                <a:spcPct val="150000"/>
              </a:lnSpc>
              <a:buFont typeface="Wingdings" panose="05000000000000000000" pitchFamily="2" charset="2"/>
              <a:buChar char="Ø"/>
            </a:pPr>
            <a:r>
              <a:rPr lang="en-US" i="1" dirty="0">
                <a:latin typeface="Roboto Mono"/>
              </a:rPr>
              <a:t>Areas of concern: </a:t>
            </a:r>
          </a:p>
          <a:p>
            <a:pPr marL="1257300" lvl="2" indent="-342900">
              <a:lnSpc>
                <a:spcPct val="150000"/>
              </a:lnSpc>
              <a:buFont typeface="+mj-lt"/>
              <a:buAutoNum type="arabicPeriod"/>
            </a:pPr>
            <a:r>
              <a:rPr lang="en-US" sz="1600" i="1" dirty="0">
                <a:latin typeface="Roboto Mono"/>
              </a:rPr>
              <a:t>Length</a:t>
            </a:r>
          </a:p>
          <a:p>
            <a:pPr marL="1257300" lvl="2" indent="-342900">
              <a:lnSpc>
                <a:spcPct val="150000"/>
              </a:lnSpc>
              <a:buFont typeface="+mj-lt"/>
              <a:buAutoNum type="arabicPeriod"/>
            </a:pPr>
            <a:r>
              <a:rPr lang="en-US" sz="1600" i="1" dirty="0">
                <a:latin typeface="Roboto Mono"/>
              </a:rPr>
              <a:t>Motivating faculty to report</a:t>
            </a:r>
          </a:p>
          <a:p>
            <a:pPr marL="1257300" lvl="2" indent="-342900">
              <a:lnSpc>
                <a:spcPct val="150000"/>
              </a:lnSpc>
              <a:buFont typeface="+mj-lt"/>
              <a:buAutoNum type="arabicPeriod"/>
            </a:pPr>
            <a:endParaRPr lang="en-US" sz="1600" i="1" dirty="0">
              <a:latin typeface="Roboto Mono"/>
            </a:endParaRPr>
          </a:p>
          <a:p>
            <a:pPr>
              <a:lnSpc>
                <a:spcPct val="150000"/>
              </a:lnSpc>
            </a:pPr>
            <a:endParaRPr lang="en-US" dirty="0">
              <a:latin typeface="Roboto Mono"/>
            </a:endParaRPr>
          </a:p>
          <a:p>
            <a:pPr marL="742950" indent="-742950">
              <a:lnSpc>
                <a:spcPct val="150000"/>
              </a:lnSpc>
              <a:buFont typeface="+mj-lt"/>
              <a:buAutoNum type="arabicPeriod" startAt="6"/>
            </a:pPr>
            <a:endParaRPr lang="en-US" dirty="0">
              <a:latin typeface="Roboto Mono"/>
            </a:endParaRPr>
          </a:p>
          <a:p>
            <a:pPr marL="742950" indent="-742950">
              <a:lnSpc>
                <a:spcPct val="150000"/>
              </a:lnSpc>
              <a:buFont typeface="+mj-lt"/>
              <a:buAutoNum type="arabicPeriod" startAt="6"/>
            </a:pPr>
            <a:endParaRPr lang="en-US" dirty="0">
              <a:latin typeface="Roboto Mono"/>
            </a:endParaRPr>
          </a:p>
          <a:p>
            <a:pPr marL="742950" indent="-742950">
              <a:lnSpc>
                <a:spcPct val="150000"/>
              </a:lnSpc>
              <a:buFont typeface="+mj-lt"/>
              <a:buAutoNum type="arabicPeriod" startAt="6"/>
            </a:pPr>
            <a:endParaRPr lang="en-US" sz="3600" dirty="0">
              <a:latin typeface="Roboto Mono"/>
            </a:endParaRPr>
          </a:p>
        </p:txBody>
      </p:sp>
    </p:spTree>
    <p:extLst>
      <p:ext uri="{BB962C8B-B14F-4D97-AF65-F5344CB8AC3E}">
        <p14:creationId xmlns:p14="http://schemas.microsoft.com/office/powerpoint/2010/main" val="51451677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 2">
            <a:extLst>
              <a:ext uri="{FF2B5EF4-FFF2-40B4-BE49-F238E27FC236}">
                <a16:creationId xmlns:a16="http://schemas.microsoft.com/office/drawing/2014/main" id="{CFE1EF95-5254-498C-99E8-824C4B9DC190}"/>
              </a:ext>
            </a:extLst>
          </p:cNvPr>
          <p:cNvGraphicFramePr>
            <a:graphicFrameLocks noGrp="1"/>
          </p:cNvGraphicFramePr>
          <p:nvPr>
            <p:extLst>
              <p:ext uri="{D42A27DB-BD31-4B8C-83A1-F6EECF244321}">
                <p14:modId xmlns:p14="http://schemas.microsoft.com/office/powerpoint/2010/main" val="884442607"/>
              </p:ext>
            </p:extLst>
          </p:nvPr>
        </p:nvGraphicFramePr>
        <p:xfrm>
          <a:off x="0" y="84221"/>
          <a:ext cx="12192000" cy="13272014"/>
        </p:xfrm>
        <a:graphic>
          <a:graphicData uri="http://schemas.openxmlformats.org/drawingml/2006/table">
            <a:tbl>
              <a:tblPr firstRow="1" bandRow="1">
                <a:tableStyleId>{2D5ABB26-0587-4C30-8999-92F81FD0307C}</a:tableStyleId>
              </a:tblPr>
              <a:tblGrid>
                <a:gridCol w="4064000">
                  <a:extLst>
                    <a:ext uri="{9D8B030D-6E8A-4147-A177-3AD203B41FA5}">
                      <a16:colId xmlns:a16="http://schemas.microsoft.com/office/drawing/2014/main" val="10407675"/>
                    </a:ext>
                  </a:extLst>
                </a:gridCol>
                <a:gridCol w="4064000">
                  <a:extLst>
                    <a:ext uri="{9D8B030D-6E8A-4147-A177-3AD203B41FA5}">
                      <a16:colId xmlns:a16="http://schemas.microsoft.com/office/drawing/2014/main" val="1861307259"/>
                    </a:ext>
                  </a:extLst>
                </a:gridCol>
                <a:gridCol w="4064000">
                  <a:extLst>
                    <a:ext uri="{9D8B030D-6E8A-4147-A177-3AD203B41FA5}">
                      <a16:colId xmlns:a16="http://schemas.microsoft.com/office/drawing/2014/main" val="752401194"/>
                    </a:ext>
                  </a:extLst>
                </a:gridCol>
              </a:tblGrid>
              <a:tr h="349733">
                <a:tc>
                  <a:txBody>
                    <a:bodyPr/>
                    <a:lstStyle/>
                    <a:p>
                      <a:pPr algn="ctr"/>
                      <a:r>
                        <a:rPr lang="en-US" b="1" dirty="0">
                          <a:ln>
                            <a:solidFill>
                              <a:schemeClr val="tx1"/>
                            </a:solidFill>
                          </a:ln>
                          <a:solidFill>
                            <a:schemeClr val="accent4">
                              <a:lumMod val="50000"/>
                            </a:schemeClr>
                          </a:solidFill>
                        </a:rPr>
                        <a:t>College of the Desert</a:t>
                      </a:r>
                    </a:p>
                  </a:txBody>
                  <a:tcPr>
                    <a:solidFill>
                      <a:srgbClr val="FFC000"/>
                    </a:solidFill>
                  </a:tcPr>
                </a:tc>
                <a:tc>
                  <a:txBody>
                    <a:bodyPr/>
                    <a:lstStyle/>
                    <a:p>
                      <a:pPr algn="ctr"/>
                      <a:r>
                        <a:rPr lang="en-US" b="1" dirty="0">
                          <a:ln>
                            <a:noFill/>
                          </a:ln>
                          <a:solidFill>
                            <a:srgbClr val="CCFF33"/>
                          </a:solidFill>
                        </a:rPr>
                        <a:t>Riverside CCD</a:t>
                      </a:r>
                    </a:p>
                  </a:txBody>
                  <a:tcPr>
                    <a:solidFill>
                      <a:srgbClr val="339966"/>
                    </a:solidFill>
                  </a:tcPr>
                </a:tc>
                <a:tc>
                  <a:txBody>
                    <a:bodyPr/>
                    <a:lstStyle/>
                    <a:p>
                      <a:pPr algn="ctr"/>
                      <a:r>
                        <a:rPr lang="en-US" b="1" dirty="0">
                          <a:ln>
                            <a:solidFill>
                              <a:schemeClr val="bg2"/>
                            </a:solidFill>
                          </a:ln>
                          <a:solidFill>
                            <a:schemeClr val="tx1"/>
                          </a:solidFill>
                        </a:rPr>
                        <a:t>Fresno City College</a:t>
                      </a:r>
                    </a:p>
                  </a:txBody>
                  <a:tcPr>
                    <a:solidFill>
                      <a:srgbClr val="C00000"/>
                    </a:solidFill>
                  </a:tcPr>
                </a:tc>
                <a:extLst>
                  <a:ext uri="{0D108BD9-81ED-4DB2-BD59-A6C34878D82A}">
                    <a16:rowId xmlns:a16="http://schemas.microsoft.com/office/drawing/2014/main" val="2668954119"/>
                  </a:ext>
                </a:extLst>
              </a:tr>
              <a:tr h="6424046">
                <a:tc>
                  <a:txBody>
                    <a:bodyPr/>
                    <a:lstStyle/>
                    <a:p>
                      <a:pPr marL="0" indent="0">
                        <a:buFont typeface="Arial" panose="020B0604020202020204" pitchFamily="34" charset="0"/>
                        <a:buNone/>
                      </a:pPr>
                      <a:endParaRPr lang="en-US" sz="1500" b="0" i="0" u="none" strike="noStrike" cap="none" dirty="0">
                        <a:solidFill>
                          <a:schemeClr val="tx1"/>
                        </a:solidFill>
                        <a:effectLst/>
                        <a:latin typeface="+mn-lt"/>
                        <a:ea typeface="+mn-ea"/>
                        <a:cs typeface="+mn-cs"/>
                        <a:sym typeface="Arial"/>
                      </a:endParaRPr>
                    </a:p>
                    <a:p>
                      <a:pPr marL="0" indent="0">
                        <a:buFont typeface="Arial" panose="020B0604020202020204" pitchFamily="34" charset="0"/>
                        <a:buNone/>
                      </a:pPr>
                      <a:r>
                        <a:rPr lang="en-US" sz="1500" b="1" i="0" u="none" strike="noStrike" cap="none" dirty="0">
                          <a:solidFill>
                            <a:schemeClr val="tx1"/>
                          </a:solidFill>
                          <a:effectLst/>
                          <a:latin typeface="+mn-lt"/>
                          <a:ea typeface="+mn-ea"/>
                          <a:cs typeface="+mn-cs"/>
                          <a:sym typeface="Arial"/>
                        </a:rPr>
                        <a:t>For initial certification, </a:t>
                      </a:r>
                      <a:r>
                        <a:rPr lang="en-US" sz="1500" b="0" i="0" u="none" strike="noStrike" cap="none" dirty="0">
                          <a:solidFill>
                            <a:schemeClr val="tx1"/>
                          </a:solidFill>
                          <a:effectLst/>
                          <a:latin typeface="+mn-lt"/>
                          <a:ea typeface="+mn-ea"/>
                          <a:cs typeface="+mn-cs"/>
                          <a:sym typeface="Arial"/>
                        </a:rPr>
                        <a:t>online faculty must complete a 3-course, 12-week local certification, which is adapted from the  @ONE Online Teaching and Design course. Courses are:</a:t>
                      </a:r>
                    </a:p>
                    <a:p>
                      <a:pPr marL="0" indent="0">
                        <a:buFont typeface="Arial" panose="020B0604020202020204" pitchFamily="34" charset="0"/>
                        <a:buNone/>
                      </a:pPr>
                      <a:endParaRPr lang="en-US" sz="1500" b="0" i="0" u="none" strike="noStrike" cap="none" dirty="0">
                        <a:solidFill>
                          <a:schemeClr val="tx1"/>
                        </a:solidFill>
                        <a:effectLst/>
                        <a:latin typeface="+mn-lt"/>
                        <a:ea typeface="+mn-ea"/>
                        <a:cs typeface="+mn-cs"/>
                        <a:sym typeface="Arial"/>
                      </a:endParaRPr>
                    </a:p>
                    <a:p>
                      <a:pPr marL="342900" indent="-342900">
                        <a:spcAft>
                          <a:spcPts val="600"/>
                        </a:spcAft>
                        <a:buClr>
                          <a:srgbClr val="FFC000"/>
                        </a:buClr>
                        <a:buFont typeface="+mj-lt"/>
                        <a:buAutoNum type="arabicPeriod"/>
                      </a:pPr>
                      <a:r>
                        <a:rPr lang="en-US" sz="1500" b="0" i="0" u="none" strike="noStrike" cap="none" dirty="0">
                          <a:solidFill>
                            <a:schemeClr val="tx1"/>
                          </a:solidFill>
                          <a:effectLst/>
                          <a:latin typeface="+mn-lt"/>
                          <a:ea typeface="+mn-ea"/>
                          <a:cs typeface="+mn-cs"/>
                          <a:sym typeface="Arial"/>
                        </a:rPr>
                        <a:t>Online Instruction &amp; Course Design</a:t>
                      </a:r>
                    </a:p>
                    <a:p>
                      <a:pPr marL="342900" indent="-342900">
                        <a:spcAft>
                          <a:spcPts val="600"/>
                        </a:spcAft>
                        <a:buClr>
                          <a:srgbClr val="FFC000"/>
                        </a:buClr>
                        <a:buFont typeface="+mj-lt"/>
                        <a:buAutoNum type="arabicPeriod"/>
                      </a:pPr>
                      <a:r>
                        <a:rPr lang="en-US" sz="1500" b="0" i="0" u="none" strike="noStrike" cap="none" dirty="0">
                          <a:solidFill>
                            <a:schemeClr val="tx1"/>
                          </a:solidFill>
                          <a:effectLst/>
                          <a:latin typeface="+mn-lt"/>
                          <a:ea typeface="+mn-ea"/>
                          <a:cs typeface="+mn-cs"/>
                          <a:sym typeface="Arial"/>
                        </a:rPr>
                        <a:t>Accessibility</a:t>
                      </a:r>
                    </a:p>
                    <a:p>
                      <a:pPr marL="342900" indent="-342900">
                        <a:spcAft>
                          <a:spcPts val="600"/>
                        </a:spcAft>
                        <a:buClr>
                          <a:srgbClr val="FFC000"/>
                        </a:buClr>
                        <a:buFont typeface="+mj-lt"/>
                        <a:buAutoNum type="arabicPeriod"/>
                      </a:pPr>
                      <a:r>
                        <a:rPr lang="en-US" sz="1500" b="0" i="0" u="none" strike="noStrike" cap="none" dirty="0">
                          <a:solidFill>
                            <a:schemeClr val="tx1"/>
                          </a:solidFill>
                          <a:effectLst/>
                          <a:latin typeface="+mn-lt"/>
                          <a:ea typeface="+mn-ea"/>
                          <a:cs typeface="+mn-cs"/>
                          <a:sym typeface="Arial"/>
                        </a:rPr>
                        <a:t>DE @ COD, includes a capstone project</a:t>
                      </a:r>
                    </a:p>
                    <a:p>
                      <a:pPr marL="0" indent="0">
                        <a:spcAft>
                          <a:spcPts val="600"/>
                        </a:spcAft>
                        <a:buClr>
                          <a:srgbClr val="FFC000"/>
                        </a:buClr>
                        <a:buFont typeface="Arial" panose="020B0604020202020204" pitchFamily="34" charset="0"/>
                        <a:buNone/>
                      </a:pPr>
                      <a:endParaRPr lang="en-US" sz="1500" b="0" i="0" u="none" strike="noStrike" cap="none" dirty="0">
                        <a:solidFill>
                          <a:schemeClr val="tx1"/>
                        </a:solidFill>
                        <a:effectLst/>
                        <a:latin typeface="+mn-lt"/>
                        <a:ea typeface="+mn-ea"/>
                        <a:cs typeface="+mn-cs"/>
                        <a:sym typeface="Arial"/>
                      </a:endParaRPr>
                    </a:p>
                    <a:p>
                      <a:pPr marL="0" indent="0">
                        <a:spcAft>
                          <a:spcPts val="600"/>
                        </a:spcAft>
                        <a:buClr>
                          <a:srgbClr val="FFC000"/>
                        </a:buClr>
                        <a:buFont typeface="Arial" panose="020B0604020202020204" pitchFamily="34" charset="0"/>
                        <a:buNone/>
                      </a:pPr>
                      <a:r>
                        <a:rPr lang="en-US" sz="1500" b="1" i="0" u="none" strike="noStrike" cap="none" dirty="0">
                          <a:solidFill>
                            <a:schemeClr val="tx1"/>
                          </a:solidFill>
                          <a:effectLst/>
                          <a:latin typeface="+mn-lt"/>
                          <a:ea typeface="+mn-ea"/>
                          <a:cs typeface="+mn-cs"/>
                          <a:sym typeface="Arial"/>
                        </a:rPr>
                        <a:t>Certification Waivers are available </a:t>
                      </a:r>
                      <a:r>
                        <a:rPr lang="en-US" sz="1500" b="0" i="0" u="none" strike="noStrike" cap="none" dirty="0">
                          <a:solidFill>
                            <a:schemeClr val="tx1"/>
                          </a:solidFill>
                          <a:effectLst/>
                          <a:latin typeface="+mn-lt"/>
                          <a:ea typeface="+mn-ea"/>
                          <a:cs typeface="+mn-cs"/>
                          <a:sym typeface="Arial"/>
                        </a:rPr>
                        <a:t>on a course-by-course basis.</a:t>
                      </a:r>
                    </a:p>
                    <a:p>
                      <a:pPr marL="0" indent="0">
                        <a:spcAft>
                          <a:spcPts val="600"/>
                        </a:spcAft>
                        <a:buClr>
                          <a:srgbClr val="FFC000"/>
                        </a:buClr>
                        <a:buFont typeface="Arial" panose="020B0604020202020204" pitchFamily="34" charset="0"/>
                        <a:buNone/>
                      </a:pPr>
                      <a:r>
                        <a:rPr lang="en-US" sz="1500" b="0" i="0" u="none" strike="noStrike" cap="none" dirty="0">
                          <a:solidFill>
                            <a:schemeClr val="tx1"/>
                          </a:solidFill>
                          <a:effectLst/>
                          <a:latin typeface="+mn-lt"/>
                          <a:ea typeface="+mn-ea"/>
                          <a:cs typeface="+mn-cs"/>
                          <a:sym typeface="Arial"/>
                        </a:rPr>
                        <a:t>DE @ COD cannot be waived. </a:t>
                      </a:r>
                    </a:p>
                    <a:p>
                      <a:pPr marL="0" indent="0">
                        <a:spcAft>
                          <a:spcPts val="600"/>
                        </a:spcAft>
                        <a:buClr>
                          <a:srgbClr val="FFC000"/>
                        </a:buClr>
                        <a:buFont typeface="Arial" panose="020B0604020202020204" pitchFamily="34" charset="0"/>
                        <a:buNone/>
                      </a:pPr>
                      <a:r>
                        <a:rPr lang="en-US" sz="1500" b="0" i="0" u="none" strike="noStrike" cap="none" dirty="0">
                          <a:solidFill>
                            <a:schemeClr val="tx1"/>
                          </a:solidFill>
                          <a:effectLst/>
                          <a:latin typeface="+mn-lt"/>
                          <a:ea typeface="+mn-ea"/>
                          <a:cs typeface="+mn-cs"/>
                          <a:sym typeface="Arial"/>
                        </a:rPr>
                        <a:t>To waive, instructor must submit certification with a description of course content and hours. </a:t>
                      </a:r>
                    </a:p>
                    <a:p>
                      <a:pPr marL="0" indent="0">
                        <a:spcAft>
                          <a:spcPts val="600"/>
                        </a:spcAft>
                        <a:buClr>
                          <a:srgbClr val="FFC000"/>
                        </a:buClr>
                        <a:buFont typeface="Arial" panose="020B0604020202020204" pitchFamily="34" charset="0"/>
                        <a:buNone/>
                      </a:pPr>
                      <a:endParaRPr lang="en-US" sz="1500" b="1" i="0" u="none" strike="noStrike" cap="none" dirty="0">
                        <a:solidFill>
                          <a:schemeClr val="tx1"/>
                        </a:solidFill>
                        <a:effectLst/>
                        <a:latin typeface="+mn-lt"/>
                        <a:ea typeface="+mn-ea"/>
                        <a:cs typeface="+mn-cs"/>
                        <a:sym typeface="Arial"/>
                      </a:endParaRPr>
                    </a:p>
                    <a:p>
                      <a:pPr marL="0" indent="0">
                        <a:spcAft>
                          <a:spcPts val="600"/>
                        </a:spcAft>
                        <a:buClr>
                          <a:srgbClr val="FFC000"/>
                        </a:buClr>
                        <a:buFont typeface="Arial" panose="020B0604020202020204" pitchFamily="34" charset="0"/>
                        <a:buNone/>
                      </a:pPr>
                      <a:r>
                        <a:rPr lang="en-US" sz="1500" b="1" i="0" u="none" strike="noStrike" cap="none" dirty="0">
                          <a:solidFill>
                            <a:schemeClr val="tx1"/>
                          </a:solidFill>
                          <a:effectLst/>
                          <a:latin typeface="+mn-lt"/>
                          <a:ea typeface="+mn-ea"/>
                          <a:cs typeface="+mn-cs"/>
                          <a:sym typeface="Arial"/>
                        </a:rPr>
                        <a:t>To maintain certification:</a:t>
                      </a:r>
                    </a:p>
                    <a:p>
                      <a:pPr marL="342900" indent="-342900">
                        <a:spcAft>
                          <a:spcPts val="600"/>
                        </a:spcAft>
                        <a:buClr>
                          <a:srgbClr val="FFC000"/>
                        </a:buClr>
                        <a:buFont typeface="+mj-lt"/>
                        <a:buAutoNum type="arabicPeriod"/>
                      </a:pPr>
                      <a:r>
                        <a:rPr lang="en-US" sz="1500" b="0" i="0" u="none" strike="noStrike" cap="none" dirty="0">
                          <a:solidFill>
                            <a:schemeClr val="tx1"/>
                          </a:solidFill>
                          <a:effectLst/>
                          <a:latin typeface="+mn-lt"/>
                          <a:ea typeface="+mn-ea"/>
                          <a:cs typeface="+mn-cs"/>
                          <a:sym typeface="Arial"/>
                        </a:rPr>
                        <a:t>40 hours of DE PD every 5 years. </a:t>
                      </a:r>
                    </a:p>
                    <a:p>
                      <a:pPr marL="342900" indent="-342900">
                        <a:spcAft>
                          <a:spcPts val="600"/>
                        </a:spcAft>
                        <a:buClr>
                          <a:srgbClr val="FFC000"/>
                        </a:buClr>
                        <a:buFont typeface="+mj-lt"/>
                        <a:buAutoNum type="arabicPeriod"/>
                      </a:pPr>
                      <a:r>
                        <a:rPr lang="en-US" sz="1500" b="0" i="0" u="none" strike="noStrike" cap="none" dirty="0">
                          <a:solidFill>
                            <a:schemeClr val="tx1"/>
                          </a:solidFill>
                          <a:effectLst/>
                          <a:latin typeface="+mn-lt"/>
                          <a:ea typeface="+mn-ea"/>
                          <a:cs typeface="+mn-cs"/>
                          <a:sym typeface="Arial"/>
                        </a:rPr>
                        <a:t>Submit a current DE course shell for quality review.</a:t>
                      </a:r>
                      <a:endParaRPr lang="en-US" sz="1500" b="0" i="1" u="none" strike="noStrike" cap="none" dirty="0">
                        <a:solidFill>
                          <a:schemeClr val="tx1"/>
                        </a:solidFill>
                        <a:effectLst/>
                        <a:latin typeface="+mn-lt"/>
                        <a:ea typeface="+mn-ea"/>
                        <a:cs typeface="+mn-cs"/>
                        <a:sym typeface="Arial"/>
                      </a:endParaRPr>
                    </a:p>
                    <a:p>
                      <a:pPr marL="0" indent="0">
                        <a:buFont typeface="Arial" panose="020B0604020202020204" pitchFamily="34" charset="0"/>
                        <a:buNone/>
                      </a:pPr>
                      <a:endParaRPr lang="en-US" sz="1500" b="0" i="1" u="none" strike="noStrike" cap="none" dirty="0">
                        <a:solidFill>
                          <a:schemeClr val="tx1"/>
                        </a:solidFill>
                        <a:effectLst/>
                        <a:latin typeface="+mn-lt"/>
                        <a:ea typeface="+mn-ea"/>
                        <a:cs typeface="+mn-cs"/>
                        <a:sym typeface="Arial"/>
                      </a:endParaRPr>
                    </a:p>
                    <a:p>
                      <a:pPr marL="342900" indent="-342900">
                        <a:buFont typeface="Arial" panose="020B0604020202020204" pitchFamily="34" charset="0"/>
                        <a:buChar char="•"/>
                      </a:pPr>
                      <a:endParaRPr lang="en-US" dirty="0">
                        <a:solidFill>
                          <a:schemeClr val="tx1"/>
                        </a:solidFill>
                      </a:endParaRPr>
                    </a:p>
                  </a:txBody>
                  <a:tcPr/>
                </a:tc>
                <a:tc>
                  <a:txBody>
                    <a:bodyPr/>
                    <a:lstStyle/>
                    <a:p>
                      <a:r>
                        <a:rPr lang="en-US" sz="1430" b="1" i="0" dirty="0"/>
                        <a:t>New and uncertified faculty can become approved to teach online in one of two ways:</a:t>
                      </a:r>
                    </a:p>
                    <a:p>
                      <a:pPr marL="342900" indent="-342900">
                        <a:spcAft>
                          <a:spcPts val="600"/>
                        </a:spcAft>
                        <a:buClr>
                          <a:srgbClr val="CCFF66"/>
                        </a:buClr>
                        <a:buFont typeface="+mj-lt"/>
                        <a:buAutoNum type="arabicPeriod"/>
                      </a:pPr>
                      <a:r>
                        <a:rPr lang="en-US" sz="1430" i="0" dirty="0"/>
                        <a:t>Complete the District’s OTCC</a:t>
                      </a:r>
                    </a:p>
                    <a:p>
                      <a:pPr marL="342900" indent="-342900">
                        <a:spcAft>
                          <a:spcPts val="600"/>
                        </a:spcAft>
                        <a:buClr>
                          <a:srgbClr val="CCFF66"/>
                        </a:buClr>
                        <a:buFont typeface="+mj-lt"/>
                        <a:buAutoNum type="arabicPeriod"/>
                      </a:pPr>
                      <a:r>
                        <a:rPr lang="en-US" sz="1430" i="0" dirty="0"/>
                        <a:t>Any RCCCD college’s POCR (?)</a:t>
                      </a:r>
                    </a:p>
                    <a:p>
                      <a:r>
                        <a:rPr lang="en-US" sz="1430" b="0" i="0" u="none" strike="noStrike" cap="none" dirty="0">
                          <a:solidFill>
                            <a:schemeClr val="tx1"/>
                          </a:solidFill>
                          <a:effectLst/>
                          <a:latin typeface="+mn-lt"/>
                          <a:ea typeface="+mn-ea"/>
                          <a:cs typeface="+mn-cs"/>
                          <a:sym typeface="Arial"/>
                        </a:rPr>
                        <a:t> </a:t>
                      </a:r>
                    </a:p>
                    <a:p>
                      <a:r>
                        <a:rPr lang="en-US" sz="1430" b="0" i="0" u="none" strike="noStrike" cap="none" dirty="0">
                          <a:solidFill>
                            <a:schemeClr val="tx1"/>
                          </a:solidFill>
                          <a:effectLst/>
                          <a:latin typeface="+mn-lt"/>
                          <a:ea typeface="+mn-ea"/>
                          <a:cs typeface="+mn-cs"/>
                          <a:sym typeface="Arial"/>
                        </a:rPr>
                        <a:t>“Current Faculty, previously certified through the RCCD Online Canvas Academy, wishing to teach online at any of the colleges in the district, agree to complete one of the Online Teaching Certification options listed above for new and uncertified Faculty.” (No grandfathering or legacy allowance)</a:t>
                      </a:r>
                    </a:p>
                    <a:p>
                      <a:endParaRPr lang="en-US" sz="1430" b="1" i="0" u="none" strike="noStrike" cap="none" dirty="0">
                        <a:solidFill>
                          <a:schemeClr val="tx1"/>
                        </a:solidFill>
                        <a:effectLst/>
                        <a:latin typeface="+mn-lt"/>
                        <a:ea typeface="+mn-ea"/>
                        <a:cs typeface="+mn-cs"/>
                        <a:sym typeface="Arial"/>
                      </a:endParaRPr>
                    </a:p>
                    <a:p>
                      <a:pPr marL="0" indent="0">
                        <a:buClr>
                          <a:srgbClr val="FFC000"/>
                        </a:buClr>
                        <a:buFont typeface="+mj-lt"/>
                        <a:buNone/>
                      </a:pPr>
                      <a:r>
                        <a:rPr lang="en-US" sz="1430" b="1" i="0" dirty="0"/>
                        <a:t>Other tidbits: </a:t>
                      </a:r>
                    </a:p>
                    <a:p>
                      <a:pPr marL="285750" indent="-285750">
                        <a:buClr>
                          <a:srgbClr val="CCFF66"/>
                        </a:buClr>
                        <a:buFont typeface="Arial" panose="020B0604020202020204" pitchFamily="34" charset="0"/>
                        <a:buChar char="•"/>
                      </a:pPr>
                      <a:r>
                        <a:rPr lang="en-US" sz="1430" i="0" dirty="0"/>
                        <a:t>Certification is good for 3 years, and faculty are contacted 12 months before expiration to re-up.</a:t>
                      </a:r>
                    </a:p>
                    <a:p>
                      <a:pPr marL="285750" indent="-285750">
                        <a:buClr>
                          <a:srgbClr val="CCFF66"/>
                        </a:buClr>
                        <a:buFont typeface="Arial" panose="020B0604020202020204" pitchFamily="34" charset="0"/>
                        <a:buChar char="•"/>
                      </a:pPr>
                      <a:r>
                        <a:rPr lang="en-US" sz="1430" i="0" dirty="0"/>
                        <a:t>New and uncertified faculty have one year to complete certification and </a:t>
                      </a:r>
                      <a:r>
                        <a:rPr lang="en-US" sz="1430" i="1" dirty="0"/>
                        <a:t>can</a:t>
                      </a:r>
                      <a:r>
                        <a:rPr lang="en-US" sz="1430" i="0" dirty="0"/>
                        <a:t> teach online  concurrently. </a:t>
                      </a:r>
                    </a:p>
                    <a:p>
                      <a:pPr marL="285750" indent="-285750">
                        <a:buClr>
                          <a:srgbClr val="CCFF66"/>
                        </a:buClr>
                        <a:buFont typeface="Arial" panose="020B0604020202020204" pitchFamily="34" charset="0"/>
                        <a:buChar char="•"/>
                      </a:pPr>
                      <a:r>
                        <a:rPr lang="en-US" sz="1430" i="0" dirty="0"/>
                        <a:t>Previously certified faculty have 3 years to get the new certification, and </a:t>
                      </a:r>
                      <a:r>
                        <a:rPr lang="en-US" sz="1430" i="1" dirty="0"/>
                        <a:t>can</a:t>
                      </a:r>
                      <a:r>
                        <a:rPr lang="en-US" sz="1430" i="0" dirty="0"/>
                        <a:t> teach online concurrently. </a:t>
                      </a:r>
                    </a:p>
                    <a:p>
                      <a:pPr marL="285750" indent="-285750">
                        <a:buClr>
                          <a:srgbClr val="CCFF66"/>
                        </a:buClr>
                        <a:buFont typeface="Arial" panose="020B0604020202020204" pitchFamily="34" charset="0"/>
                        <a:buChar char="•"/>
                      </a:pPr>
                      <a:r>
                        <a:rPr lang="en-US" sz="1430" i="0" dirty="0"/>
                        <a:t>Equivalency can be earned for courses on an approved list, and those not on the list can be submitted to the DE Coordinator for Equivalency Review. </a:t>
                      </a:r>
                    </a:p>
                  </a:txBody>
                  <a:tcPr/>
                </a:tc>
                <a:tc>
                  <a:txBody>
                    <a:bodyPr/>
                    <a:lstStyle/>
                    <a:p>
                      <a:endParaRPr lang="en-US" sz="1500" b="0" i="0" u="none" strike="noStrike" cap="none" dirty="0">
                        <a:solidFill>
                          <a:schemeClr val="tx1"/>
                        </a:solidFill>
                        <a:effectLst/>
                        <a:latin typeface="+mn-lt"/>
                        <a:ea typeface="+mn-ea"/>
                        <a:cs typeface="+mn-cs"/>
                        <a:sym typeface="Arial"/>
                      </a:endParaRPr>
                    </a:p>
                    <a:p>
                      <a:endParaRPr lang="en-US" sz="1500" b="1" i="0" u="none" strike="noStrike" cap="none" dirty="0">
                        <a:solidFill>
                          <a:schemeClr val="tx1"/>
                        </a:solidFill>
                        <a:effectLst/>
                        <a:latin typeface="+mn-lt"/>
                        <a:ea typeface="+mn-ea"/>
                        <a:cs typeface="+mn-cs"/>
                        <a:sym typeface="Arial"/>
                      </a:endParaRPr>
                    </a:p>
                    <a:p>
                      <a:r>
                        <a:rPr lang="en-US" sz="1500" b="1" i="0" u="none" strike="noStrike" cap="none" dirty="0">
                          <a:solidFill>
                            <a:schemeClr val="tx1"/>
                          </a:solidFill>
                          <a:effectLst/>
                          <a:latin typeface="+mn-lt"/>
                          <a:ea typeface="+mn-ea"/>
                          <a:cs typeface="+mn-cs"/>
                          <a:sym typeface="Arial"/>
                        </a:rPr>
                        <a:t>Before being </a:t>
                      </a:r>
                      <a:r>
                        <a:rPr lang="en-US" sz="1500" b="0" i="0" u="none" strike="noStrike" cap="none" dirty="0">
                          <a:solidFill>
                            <a:schemeClr val="tx1"/>
                          </a:solidFill>
                          <a:effectLst/>
                          <a:latin typeface="+mn-lt"/>
                          <a:ea typeface="+mn-ea"/>
                          <a:cs typeface="+mn-cs"/>
                          <a:sym typeface="Arial"/>
                        </a:rPr>
                        <a:t>scheduled for an online course, faculty must complete:</a:t>
                      </a:r>
                    </a:p>
                    <a:p>
                      <a:pPr marL="342900" indent="-342900">
                        <a:buClr>
                          <a:srgbClr val="FF0000"/>
                        </a:buClr>
                        <a:buFont typeface="+mj-lt"/>
                        <a:buAutoNum type="arabicPeriod"/>
                      </a:pPr>
                      <a:r>
                        <a:rPr lang="en-US" sz="1500" b="0" i="0" u="none" strike="noStrike" cap="none" dirty="0">
                          <a:solidFill>
                            <a:schemeClr val="tx1"/>
                          </a:solidFill>
                          <a:effectLst/>
                          <a:latin typeface="+mn-lt"/>
                          <a:ea typeface="+mn-ea"/>
                          <a:cs typeface="+mn-cs"/>
                          <a:sym typeface="Arial"/>
                        </a:rPr>
                        <a:t>@ONE Certificate in Online Teaching and Design, 5 weeks, customized for FCC to include: </a:t>
                      </a:r>
                    </a:p>
                    <a:p>
                      <a:pPr marL="342900" lvl="2" indent="-342900" algn="ctr">
                        <a:buClr>
                          <a:srgbClr val="FF0000"/>
                        </a:buClr>
                        <a:buFont typeface="Arial" panose="020B0604020202020204" pitchFamily="34" charset="0"/>
                        <a:buChar char="•"/>
                      </a:pPr>
                      <a:r>
                        <a:rPr lang="en-US" sz="1500" b="0" i="0" u="none" strike="noStrike" cap="none" dirty="0">
                          <a:solidFill>
                            <a:schemeClr val="tx1"/>
                          </a:solidFill>
                          <a:effectLst/>
                          <a:latin typeface="+mn-lt"/>
                          <a:ea typeface="+mn-ea"/>
                          <a:cs typeface="+mn-cs"/>
                          <a:sym typeface="Arial"/>
                        </a:rPr>
                        <a:t>Introduction to Course Design</a:t>
                      </a:r>
                    </a:p>
                    <a:p>
                      <a:pPr marL="342900" lvl="2" indent="-342900" algn="ctr">
                        <a:buClr>
                          <a:srgbClr val="FF0000"/>
                        </a:buClr>
                        <a:buFont typeface="Arial" panose="020B0604020202020204" pitchFamily="34" charset="0"/>
                        <a:buChar char="•"/>
                      </a:pPr>
                      <a:r>
                        <a:rPr lang="en-US" sz="1500" b="0" i="0" u="none" strike="noStrike" cap="none" dirty="0">
                          <a:solidFill>
                            <a:schemeClr val="tx1"/>
                          </a:solidFill>
                          <a:effectLst/>
                          <a:latin typeface="+mn-lt"/>
                          <a:ea typeface="+mn-ea"/>
                          <a:cs typeface="+mn-cs"/>
                          <a:sym typeface="Arial"/>
                        </a:rPr>
                        <a:t>UDL in Online Teaching</a:t>
                      </a:r>
                    </a:p>
                    <a:p>
                      <a:pPr marL="342900" lvl="2" indent="-342900" algn="ctr">
                        <a:buClr>
                          <a:srgbClr val="FF0000"/>
                        </a:buClr>
                        <a:buFont typeface="Arial" panose="020B0604020202020204" pitchFamily="34" charset="0"/>
                        <a:buChar char="•"/>
                      </a:pPr>
                      <a:r>
                        <a:rPr lang="en-US" sz="1500" b="0" i="0" u="none" strike="noStrike" cap="none" dirty="0">
                          <a:solidFill>
                            <a:schemeClr val="tx1"/>
                          </a:solidFill>
                          <a:effectLst/>
                          <a:latin typeface="+mn-lt"/>
                          <a:ea typeface="+mn-ea"/>
                          <a:cs typeface="+mn-cs"/>
                          <a:sym typeface="Arial"/>
                        </a:rPr>
                        <a:t>Communication Matters</a:t>
                      </a:r>
                    </a:p>
                    <a:p>
                      <a:pPr marL="342900" lvl="2" indent="-342900" algn="ctr">
                        <a:buClr>
                          <a:srgbClr val="FF0000"/>
                        </a:buClr>
                        <a:buFont typeface="Arial" panose="020B0604020202020204" pitchFamily="34" charset="0"/>
                        <a:buChar char="•"/>
                      </a:pPr>
                      <a:r>
                        <a:rPr lang="en-US" sz="1500" b="0" i="0" u="none" strike="noStrike" cap="none" dirty="0">
                          <a:solidFill>
                            <a:schemeClr val="tx1"/>
                          </a:solidFill>
                          <a:effectLst/>
                          <a:latin typeface="+mn-lt"/>
                          <a:ea typeface="+mn-ea"/>
                          <a:cs typeface="+mn-cs"/>
                          <a:sym typeface="Arial"/>
                        </a:rPr>
                        <a:t>Assessment Online</a:t>
                      </a:r>
                    </a:p>
                    <a:p>
                      <a:pPr marL="342900" lvl="2" indent="-342900" algn="ctr">
                        <a:buClr>
                          <a:srgbClr val="FF0000"/>
                        </a:buClr>
                        <a:buFont typeface="Arial" panose="020B0604020202020204" pitchFamily="34" charset="0"/>
                        <a:buChar char="•"/>
                      </a:pPr>
                      <a:r>
                        <a:rPr lang="en-US" sz="1500" b="0" i="0" u="none" strike="noStrike" cap="none" dirty="0">
                          <a:solidFill>
                            <a:schemeClr val="tx1"/>
                          </a:solidFill>
                          <a:effectLst/>
                          <a:latin typeface="+mn-lt"/>
                          <a:ea typeface="+mn-ea"/>
                          <a:cs typeface="+mn-cs"/>
                          <a:sym typeface="Arial"/>
                        </a:rPr>
                        <a:t>Capstone Project</a:t>
                      </a:r>
                    </a:p>
                    <a:p>
                      <a:pPr marL="0" lvl="1" indent="0">
                        <a:buClr>
                          <a:srgbClr val="FF0000"/>
                        </a:buClr>
                        <a:buFont typeface="+mj-lt"/>
                        <a:buNone/>
                      </a:pPr>
                      <a:endParaRPr lang="en-US" sz="1500" b="0" i="0" u="none" strike="noStrike" cap="none" dirty="0">
                        <a:solidFill>
                          <a:schemeClr val="tx1"/>
                        </a:solidFill>
                        <a:effectLst/>
                        <a:latin typeface="+mn-lt"/>
                        <a:ea typeface="+mn-ea"/>
                        <a:cs typeface="+mn-cs"/>
                        <a:sym typeface="Arial"/>
                      </a:endParaRPr>
                    </a:p>
                    <a:p>
                      <a:pPr marL="342900" indent="-342900">
                        <a:buClr>
                          <a:srgbClr val="FFC000"/>
                        </a:buClr>
                        <a:buFont typeface="+mj-lt"/>
                        <a:buAutoNum type="arabicPeriod"/>
                      </a:pPr>
                      <a:endParaRPr lang="en-US" sz="1500" b="0" i="0" u="none" strike="noStrike" cap="none" dirty="0">
                        <a:solidFill>
                          <a:schemeClr val="tx1"/>
                        </a:solidFill>
                        <a:effectLst/>
                        <a:latin typeface="+mn-lt"/>
                        <a:ea typeface="+mn-ea"/>
                        <a:cs typeface="+mn-cs"/>
                        <a:sym typeface="Arial"/>
                      </a:endParaRPr>
                    </a:p>
                    <a:p>
                      <a:pPr marL="0" indent="0">
                        <a:buFont typeface="+mj-lt"/>
                        <a:buNone/>
                      </a:pPr>
                      <a:r>
                        <a:rPr lang="en-US" sz="1500" b="1" i="0" u="none" strike="noStrike" cap="none" dirty="0">
                          <a:solidFill>
                            <a:schemeClr val="tx1"/>
                          </a:solidFill>
                          <a:effectLst/>
                          <a:latin typeface="+mn-lt"/>
                          <a:ea typeface="+mn-ea"/>
                          <a:cs typeface="+mn-cs"/>
                          <a:sym typeface="Arial"/>
                        </a:rPr>
                        <a:t>Certification is valid indefinitely. </a:t>
                      </a:r>
                      <a:r>
                        <a:rPr lang="en-US" sz="1500" b="0" i="0" u="none" strike="noStrike" cap="none" dirty="0">
                          <a:solidFill>
                            <a:schemeClr val="tx1"/>
                          </a:solidFill>
                          <a:effectLst/>
                          <a:latin typeface="+mn-lt"/>
                          <a:ea typeface="+mn-ea"/>
                          <a:cs typeface="+mn-cs"/>
                          <a:sym typeface="Arial"/>
                        </a:rPr>
                        <a:t>No maintenance required at this time. </a:t>
                      </a:r>
                    </a:p>
                    <a:p>
                      <a:pPr marL="0" indent="0">
                        <a:buFont typeface="+mj-lt"/>
                        <a:buNone/>
                      </a:pPr>
                      <a:endParaRPr lang="en-US" sz="1500" b="0" i="0" u="none" strike="noStrike" cap="none" dirty="0">
                        <a:solidFill>
                          <a:schemeClr val="tx1"/>
                        </a:solidFill>
                        <a:effectLst/>
                        <a:latin typeface="+mn-lt"/>
                        <a:ea typeface="+mn-ea"/>
                        <a:cs typeface="+mn-cs"/>
                        <a:sym typeface="Arial"/>
                      </a:endParaRPr>
                    </a:p>
                    <a:p>
                      <a:pPr marL="0" indent="0">
                        <a:buFont typeface="+mj-lt"/>
                        <a:buNone/>
                      </a:pPr>
                      <a:r>
                        <a:rPr lang="en-US" sz="1500" b="0" i="0" u="none" strike="noStrike" cap="none" dirty="0">
                          <a:solidFill>
                            <a:schemeClr val="tx1"/>
                          </a:solidFill>
                          <a:effectLst/>
                          <a:latin typeface="+mn-lt"/>
                          <a:ea typeface="+mn-ea"/>
                          <a:cs typeface="+mn-cs"/>
                          <a:sym typeface="Arial"/>
                        </a:rPr>
                        <a:t>The course is facilitated by a Faculty Coach who serves as a DE resource for their cohort moving forward. </a:t>
                      </a:r>
                    </a:p>
                    <a:p>
                      <a:pPr marL="0" indent="0">
                        <a:buClr>
                          <a:schemeClr val="accent4">
                            <a:lumMod val="75000"/>
                          </a:schemeClr>
                        </a:buClr>
                        <a:buFont typeface="Arial" panose="020B0604020202020204" pitchFamily="34" charset="0"/>
                        <a:buNone/>
                      </a:pPr>
                      <a:endParaRPr lang="en-US" sz="1500" b="0" i="0" u="none" strike="noStrike" cap="none" dirty="0">
                        <a:solidFill>
                          <a:schemeClr val="tx1"/>
                        </a:solidFill>
                        <a:effectLst/>
                        <a:latin typeface="+mn-lt"/>
                        <a:ea typeface="+mn-ea"/>
                        <a:cs typeface="+mn-cs"/>
                        <a:sym typeface="Arial"/>
                      </a:endParaRPr>
                    </a:p>
                    <a:p>
                      <a:pPr marL="0" indent="0">
                        <a:buClr>
                          <a:schemeClr val="accent4">
                            <a:lumMod val="75000"/>
                          </a:schemeClr>
                        </a:buClr>
                        <a:buFont typeface="Arial" panose="020B0604020202020204" pitchFamily="34" charset="0"/>
                        <a:buNone/>
                      </a:pPr>
                      <a:r>
                        <a:rPr lang="en-US" sz="1500" b="0" i="0" u="none" strike="noStrike" cap="none" dirty="0">
                          <a:solidFill>
                            <a:schemeClr val="tx1"/>
                          </a:solidFill>
                          <a:effectLst/>
                          <a:latin typeface="+mn-lt"/>
                          <a:ea typeface="+mn-ea"/>
                          <a:cs typeface="+mn-cs"/>
                          <a:sym typeface="Arial"/>
                        </a:rPr>
                        <a:t>“We have not specified hours. We also can’t require anything because of the union, so it’s all just a recommendation.” </a:t>
                      </a:r>
                    </a:p>
                    <a:p>
                      <a:pPr marL="0" indent="0">
                        <a:buClr>
                          <a:schemeClr val="accent4">
                            <a:lumMod val="75000"/>
                          </a:schemeClr>
                        </a:buClr>
                        <a:buFont typeface="Arial" panose="020B0604020202020204" pitchFamily="34" charset="0"/>
                        <a:buNone/>
                      </a:pPr>
                      <a:endParaRPr lang="en-US" sz="1500" b="0" i="0" u="none" strike="noStrike" cap="none" dirty="0">
                        <a:solidFill>
                          <a:schemeClr val="tx1"/>
                        </a:solidFill>
                        <a:effectLst/>
                        <a:latin typeface="+mn-lt"/>
                        <a:ea typeface="+mn-ea"/>
                        <a:cs typeface="+mn-cs"/>
                        <a:sym typeface="Arial"/>
                      </a:endParaRPr>
                    </a:p>
                    <a:p>
                      <a:pPr marL="0" indent="0" algn="r">
                        <a:buClr>
                          <a:schemeClr val="accent4">
                            <a:lumMod val="75000"/>
                          </a:schemeClr>
                        </a:buClr>
                        <a:buFont typeface="Arial" panose="020B0604020202020204" pitchFamily="34" charset="0"/>
                        <a:buNone/>
                      </a:pPr>
                      <a:r>
                        <a:rPr lang="en-US" sz="2800" b="1" i="0" u="none" strike="noStrike" cap="none" dirty="0">
                          <a:solidFill>
                            <a:schemeClr val="tx1"/>
                          </a:solidFill>
                          <a:effectLst/>
                          <a:latin typeface="+mn-lt"/>
                          <a:ea typeface="+mn-ea"/>
                          <a:cs typeface="+mn-cs"/>
                          <a:sym typeface="Arial"/>
                          <a:hlinkClick r:id="rId2"/>
                        </a:rPr>
                        <a:t>…</a:t>
                      </a:r>
                      <a:endParaRPr lang="en-US" sz="2800" b="1" i="0" u="none" strike="noStrike" cap="none" dirty="0">
                        <a:solidFill>
                          <a:schemeClr val="tx1"/>
                        </a:solidFill>
                        <a:effectLst/>
                        <a:latin typeface="+mn-lt"/>
                        <a:ea typeface="+mn-ea"/>
                        <a:cs typeface="+mn-cs"/>
                        <a:sym typeface="Arial"/>
                      </a:endParaRPr>
                    </a:p>
                  </a:txBody>
                  <a:tcPr/>
                </a:tc>
                <a:extLst>
                  <a:ext uri="{0D108BD9-81ED-4DB2-BD59-A6C34878D82A}">
                    <a16:rowId xmlns:a16="http://schemas.microsoft.com/office/drawing/2014/main" val="634143546"/>
                  </a:ext>
                </a:extLst>
              </a:tr>
              <a:tr h="6424046">
                <a:tc>
                  <a:txBody>
                    <a:bodyPr/>
                    <a:lstStyle/>
                    <a:p>
                      <a:pPr marL="342900" indent="-342900">
                        <a:buFont typeface="Arial" panose="020B0604020202020204" pitchFamily="34" charset="0"/>
                        <a:buChar char="•"/>
                      </a:pPr>
                      <a:endParaRPr lang="en-US" dirty="0">
                        <a:solidFill>
                          <a:schemeClr val="tx1"/>
                        </a:solidFill>
                      </a:endParaRPr>
                    </a:p>
                  </a:txBody>
                  <a:tcPr/>
                </a:tc>
                <a:tc>
                  <a:txBody>
                    <a:bodyPr/>
                    <a:lstStyle/>
                    <a:p>
                      <a:pPr marL="285750" indent="-285750">
                        <a:buClr>
                          <a:srgbClr val="CCFF66"/>
                        </a:buClr>
                        <a:buFont typeface="Arial" panose="020B0604020202020204" pitchFamily="34" charset="0"/>
                        <a:buChar char="•"/>
                      </a:pPr>
                      <a:endParaRPr lang="en-US" sz="1430" i="0" dirty="0"/>
                    </a:p>
                  </a:txBody>
                  <a:tcPr/>
                </a:tc>
                <a:tc>
                  <a:txBody>
                    <a:bodyPr/>
                    <a:lstStyle/>
                    <a:p>
                      <a:pPr marL="0" indent="0">
                        <a:buClr>
                          <a:schemeClr val="accent4">
                            <a:lumMod val="75000"/>
                          </a:schemeClr>
                        </a:buClr>
                        <a:buFont typeface="Arial" panose="020B0604020202020204" pitchFamily="34" charset="0"/>
                        <a:buNone/>
                      </a:pPr>
                      <a:endParaRPr lang="en-US" sz="1500" b="0" i="0" u="none" strike="noStrike" cap="none" dirty="0">
                        <a:solidFill>
                          <a:schemeClr val="tx1"/>
                        </a:solidFill>
                        <a:effectLst/>
                        <a:latin typeface="+mn-lt"/>
                        <a:ea typeface="+mn-ea"/>
                        <a:cs typeface="+mn-cs"/>
                        <a:sym typeface="Arial"/>
                      </a:endParaRPr>
                    </a:p>
                  </a:txBody>
                  <a:tcPr/>
                </a:tc>
                <a:extLst>
                  <a:ext uri="{0D108BD9-81ED-4DB2-BD59-A6C34878D82A}">
                    <a16:rowId xmlns:a16="http://schemas.microsoft.com/office/drawing/2014/main" val="3331223306"/>
                  </a:ext>
                </a:extLst>
              </a:tr>
            </a:tbl>
          </a:graphicData>
        </a:graphic>
      </p:graphicFrame>
      <p:sp>
        <p:nvSpPr>
          <p:cNvPr id="2" name="Rectangle 1">
            <a:extLst>
              <a:ext uri="{FF2B5EF4-FFF2-40B4-BE49-F238E27FC236}">
                <a16:creationId xmlns:a16="http://schemas.microsoft.com/office/drawing/2014/main" id="{E7693C84-F836-4F87-ADB4-654FD47E65D2}"/>
              </a:ext>
            </a:extLst>
          </p:cNvPr>
          <p:cNvSpPr/>
          <p:nvPr/>
        </p:nvSpPr>
        <p:spPr>
          <a:xfrm>
            <a:off x="0" y="443885"/>
            <a:ext cx="4057095" cy="6414117"/>
          </a:xfrm>
          <a:prstGeom prst="rect">
            <a:avLst/>
          </a:prstGeom>
          <a:solidFill>
            <a:srgbClr val="002060"/>
          </a:solidFill>
          <a:ln>
            <a:solidFill>
              <a:srgbClr val="FD9A2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Rectangle 3">
            <a:extLst>
              <a:ext uri="{FF2B5EF4-FFF2-40B4-BE49-F238E27FC236}">
                <a16:creationId xmlns:a16="http://schemas.microsoft.com/office/drawing/2014/main" id="{ADDBB95A-23C7-4AAD-8190-761B49A3DF92}"/>
              </a:ext>
            </a:extLst>
          </p:cNvPr>
          <p:cNvSpPr/>
          <p:nvPr/>
        </p:nvSpPr>
        <p:spPr>
          <a:xfrm>
            <a:off x="4077810" y="443883"/>
            <a:ext cx="4057095" cy="6414117"/>
          </a:xfrm>
          <a:prstGeom prst="rect">
            <a:avLst/>
          </a:prstGeom>
          <a:solidFill>
            <a:srgbClr val="002060"/>
          </a:solidFill>
          <a:ln>
            <a:solidFill>
              <a:srgbClr val="FD9A2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a:extLst>
              <a:ext uri="{FF2B5EF4-FFF2-40B4-BE49-F238E27FC236}">
                <a16:creationId xmlns:a16="http://schemas.microsoft.com/office/drawing/2014/main" id="{D65174E8-DAC8-4C0A-9746-A34CB872ED6A}"/>
              </a:ext>
            </a:extLst>
          </p:cNvPr>
          <p:cNvSpPr/>
          <p:nvPr/>
        </p:nvSpPr>
        <p:spPr>
          <a:xfrm>
            <a:off x="8134905" y="443882"/>
            <a:ext cx="4057095" cy="6414117"/>
          </a:xfrm>
          <a:prstGeom prst="rect">
            <a:avLst/>
          </a:prstGeom>
          <a:solidFill>
            <a:srgbClr val="002060"/>
          </a:solidFill>
          <a:ln>
            <a:solidFill>
              <a:srgbClr val="FD9A2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13397420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xit" presetSubtype="4" fill="hold" grpId="0" nodeType="clickEffect">
                                  <p:stCondLst>
                                    <p:cond delay="0"/>
                                  </p:stCondLst>
                                  <p:childTnLst>
                                    <p:anim calcmode="lin" valueType="num">
                                      <p:cBhvr additive="base">
                                        <p:cTn id="6" dur="500"/>
                                        <p:tgtEl>
                                          <p:spTgt spid="2"/>
                                        </p:tgtEl>
                                        <p:attrNameLst>
                                          <p:attrName>ppt_x</p:attrName>
                                        </p:attrNameLst>
                                      </p:cBhvr>
                                      <p:tavLst>
                                        <p:tav tm="0">
                                          <p:val>
                                            <p:strVal val="ppt_x"/>
                                          </p:val>
                                        </p:tav>
                                        <p:tav tm="100000">
                                          <p:val>
                                            <p:strVal val="ppt_x"/>
                                          </p:val>
                                        </p:tav>
                                      </p:tavLst>
                                    </p:anim>
                                    <p:anim calcmode="lin" valueType="num">
                                      <p:cBhvr additive="base">
                                        <p:cTn id="7" dur="500"/>
                                        <p:tgtEl>
                                          <p:spTgt spid="2"/>
                                        </p:tgtEl>
                                        <p:attrNameLst>
                                          <p:attrName>ppt_y</p:attrName>
                                        </p:attrNameLst>
                                      </p:cBhvr>
                                      <p:tavLst>
                                        <p:tav tm="0">
                                          <p:val>
                                            <p:strVal val="ppt_y"/>
                                          </p:val>
                                        </p:tav>
                                        <p:tav tm="100000">
                                          <p:val>
                                            <p:strVal val="1+ppt_h/2"/>
                                          </p:val>
                                        </p:tav>
                                      </p:tavLst>
                                    </p:anim>
                                    <p:set>
                                      <p:cBhvr>
                                        <p:cTn id="8" dur="1" fill="hold">
                                          <p:stCondLst>
                                            <p:cond delay="499"/>
                                          </p:stCondLst>
                                        </p:cTn>
                                        <p:tgtEl>
                                          <p:spTgt spid="2"/>
                                        </p:tgtEl>
                                        <p:attrNameLst>
                                          <p:attrName>style.visibility</p:attrName>
                                        </p:attrNameLst>
                                      </p:cBhvr>
                                      <p:to>
                                        <p:strVal val="hidden"/>
                                      </p:to>
                                    </p:set>
                                  </p:childTnLst>
                                </p:cTn>
                              </p:par>
                            </p:childTnLst>
                          </p:cTn>
                        </p:par>
                      </p:childTnLst>
                    </p:cTn>
                  </p:par>
                  <p:par>
                    <p:cTn id="9" fill="hold">
                      <p:stCondLst>
                        <p:cond delay="indefinite"/>
                      </p:stCondLst>
                      <p:childTnLst>
                        <p:par>
                          <p:cTn id="10" fill="hold">
                            <p:stCondLst>
                              <p:cond delay="0"/>
                            </p:stCondLst>
                            <p:childTnLst>
                              <p:par>
                                <p:cTn id="11" presetID="2" presetClass="exit" presetSubtype="4" fill="hold" grpId="0" nodeType="clickEffect">
                                  <p:stCondLst>
                                    <p:cond delay="0"/>
                                  </p:stCondLst>
                                  <p:childTnLst>
                                    <p:anim calcmode="lin" valueType="num">
                                      <p:cBhvr additive="base">
                                        <p:cTn id="12" dur="500"/>
                                        <p:tgtEl>
                                          <p:spTgt spid="4"/>
                                        </p:tgtEl>
                                        <p:attrNameLst>
                                          <p:attrName>ppt_x</p:attrName>
                                        </p:attrNameLst>
                                      </p:cBhvr>
                                      <p:tavLst>
                                        <p:tav tm="0">
                                          <p:val>
                                            <p:strVal val="ppt_x"/>
                                          </p:val>
                                        </p:tav>
                                        <p:tav tm="100000">
                                          <p:val>
                                            <p:strVal val="ppt_x"/>
                                          </p:val>
                                        </p:tav>
                                      </p:tavLst>
                                    </p:anim>
                                    <p:anim calcmode="lin" valueType="num">
                                      <p:cBhvr additive="base">
                                        <p:cTn id="13" dur="500"/>
                                        <p:tgtEl>
                                          <p:spTgt spid="4"/>
                                        </p:tgtEl>
                                        <p:attrNameLst>
                                          <p:attrName>ppt_y</p:attrName>
                                        </p:attrNameLst>
                                      </p:cBhvr>
                                      <p:tavLst>
                                        <p:tav tm="0">
                                          <p:val>
                                            <p:strVal val="ppt_y"/>
                                          </p:val>
                                        </p:tav>
                                        <p:tav tm="100000">
                                          <p:val>
                                            <p:strVal val="1+ppt_h/2"/>
                                          </p:val>
                                        </p:tav>
                                      </p:tavLst>
                                    </p:anim>
                                    <p:set>
                                      <p:cBhvr>
                                        <p:cTn id="14" dur="1" fill="hold">
                                          <p:stCondLst>
                                            <p:cond delay="499"/>
                                          </p:stCondLst>
                                        </p:cTn>
                                        <p:tgtEl>
                                          <p:spTgt spid="4"/>
                                        </p:tgtEl>
                                        <p:attrNameLst>
                                          <p:attrName>style.visibility</p:attrName>
                                        </p:attrNameLst>
                                      </p:cBhvr>
                                      <p:to>
                                        <p:strVal val="hidden"/>
                                      </p:to>
                                    </p:set>
                                  </p:childTnLst>
                                </p:cTn>
                              </p:par>
                            </p:childTnLst>
                          </p:cTn>
                        </p:par>
                      </p:childTnLst>
                    </p:cTn>
                  </p:par>
                  <p:par>
                    <p:cTn id="15" fill="hold">
                      <p:stCondLst>
                        <p:cond delay="indefinite"/>
                      </p:stCondLst>
                      <p:childTnLst>
                        <p:par>
                          <p:cTn id="16" fill="hold">
                            <p:stCondLst>
                              <p:cond delay="0"/>
                            </p:stCondLst>
                            <p:childTnLst>
                              <p:par>
                                <p:cTn id="17" presetID="2" presetClass="exit" presetSubtype="4" fill="hold" grpId="0" nodeType="clickEffect">
                                  <p:stCondLst>
                                    <p:cond delay="0"/>
                                  </p:stCondLst>
                                  <p:childTnLst>
                                    <p:anim calcmode="lin" valueType="num">
                                      <p:cBhvr additive="base">
                                        <p:cTn id="18" dur="500"/>
                                        <p:tgtEl>
                                          <p:spTgt spid="5"/>
                                        </p:tgtEl>
                                        <p:attrNameLst>
                                          <p:attrName>ppt_x</p:attrName>
                                        </p:attrNameLst>
                                      </p:cBhvr>
                                      <p:tavLst>
                                        <p:tav tm="0">
                                          <p:val>
                                            <p:strVal val="ppt_x"/>
                                          </p:val>
                                        </p:tav>
                                        <p:tav tm="100000">
                                          <p:val>
                                            <p:strVal val="ppt_x"/>
                                          </p:val>
                                        </p:tav>
                                      </p:tavLst>
                                    </p:anim>
                                    <p:anim calcmode="lin" valueType="num">
                                      <p:cBhvr additive="base">
                                        <p:cTn id="19" dur="500"/>
                                        <p:tgtEl>
                                          <p:spTgt spid="5"/>
                                        </p:tgtEl>
                                        <p:attrNameLst>
                                          <p:attrName>ppt_y</p:attrName>
                                        </p:attrNameLst>
                                      </p:cBhvr>
                                      <p:tavLst>
                                        <p:tav tm="0">
                                          <p:val>
                                            <p:strVal val="ppt_y"/>
                                          </p:val>
                                        </p:tav>
                                        <p:tav tm="100000">
                                          <p:val>
                                            <p:strVal val="1+ppt_h/2"/>
                                          </p:val>
                                        </p:tav>
                                      </p:tavLst>
                                    </p:anim>
                                    <p:set>
                                      <p:cBhvr>
                                        <p:cTn id="20" dur="1" fill="hold">
                                          <p:stCondLst>
                                            <p:cond delay="499"/>
                                          </p:stCondLst>
                                        </p:cTn>
                                        <p:tgtEl>
                                          <p:spTgt spid="5"/>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4" grpId="0" animBg="1"/>
      <p:bldP spid="5" grpId="0" animBg="1"/>
    </p:bldLst>
  </p:timing>
</p:sld>
</file>

<file path=ppt/theme/theme1.xml><?xml version="1.0" encoding="utf-8"?>
<a:theme xmlns:a="http://schemas.openxmlformats.org/drawingml/2006/main" name="Blue &amp; Gold">
  <a:themeElements>
    <a:clrScheme name="Blue &amp; Gold">
      <a:dk1>
        <a:srgbClr val="FFFFFF"/>
      </a:dk1>
      <a:lt1>
        <a:srgbClr val="01AFD1"/>
      </a:lt1>
      <a:dk2>
        <a:srgbClr val="1E2D31"/>
      </a:dk2>
      <a:lt2>
        <a:srgbClr val="BFC7CA"/>
      </a:lt2>
      <a:accent1>
        <a:srgbClr val="006F85"/>
      </a:accent1>
      <a:accent2>
        <a:srgbClr val="AF4345"/>
      </a:accent2>
      <a:accent3>
        <a:srgbClr val="47D06A"/>
      </a:accent3>
      <a:accent4>
        <a:srgbClr val="F58F8F"/>
      </a:accent4>
      <a:accent5>
        <a:srgbClr val="F6CD4C"/>
      </a:accent5>
      <a:accent6>
        <a:srgbClr val="F8E71C"/>
      </a:accent6>
      <a:hlink>
        <a:srgbClr val="F6CD4C"/>
      </a:hlink>
      <a:folHlink>
        <a:srgbClr val="F6CD4C"/>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54825493A9FF9F4A8D0A85D234CF2A38" ma:contentTypeVersion="11" ma:contentTypeDescription="Create a new document." ma:contentTypeScope="" ma:versionID="0939e6cbe11a0c363ac5b87f5f014a6d">
  <xsd:schema xmlns:xsd="http://www.w3.org/2001/XMLSchema" xmlns:xs="http://www.w3.org/2001/XMLSchema" xmlns:p="http://schemas.microsoft.com/office/2006/metadata/properties" xmlns:ns2="78f31a23-c5ca-4660-a45b-ce709fb48214" xmlns:ns3="1e6d8dd1-a28a-4db2-b097-54c2709bed74" xmlns:ns4="c0b36a50-ff81-4dc5-8473-6259f3c6a45f" targetNamespace="http://schemas.microsoft.com/office/2006/metadata/properties" ma:root="true" ma:fieldsID="157230b7cd343584ad857ac6d8c13205" ns2:_="" ns3:_="" ns4:_="">
    <xsd:import namespace="78f31a23-c5ca-4660-a45b-ce709fb48214"/>
    <xsd:import namespace="1e6d8dd1-a28a-4db2-b097-54c2709bed74"/>
    <xsd:import namespace="c0b36a50-ff81-4dc5-8473-6259f3c6a45f"/>
    <xsd:element name="properties">
      <xsd:complexType>
        <xsd:sequence>
          <xsd:element name="documentManagement">
            <xsd:complexType>
              <xsd:all>
                <xsd:element ref="ns2:TaxCatchAll" minOccurs="0"/>
                <xsd:element ref="ns3:Meeting" minOccurs="0"/>
                <xsd:element ref="ns3:Category" minOccurs="0"/>
                <xsd:element ref="ns4:jcceb4fd6e81401f8bc65858726d5b21" minOccurs="0"/>
                <xsd:element ref="ns4:kc28444eae77491eb2a3bc7fb1533425" minOccurs="0"/>
                <xsd:element ref="ns2:SharedWithUsers" minOccurs="0"/>
                <xsd:element ref="ns2:Accessibility"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8f31a23-c5ca-4660-a45b-ce709fb48214" elementFormDefault="qualified">
    <xsd:import namespace="http://schemas.microsoft.com/office/2006/documentManagement/types"/>
    <xsd:import namespace="http://schemas.microsoft.com/office/infopath/2007/PartnerControls"/>
    <xsd:element name="TaxCatchAll" ma:index="8" nillable="true" ma:displayName="Taxonomy Catch All Column" ma:hidden="true" ma:list="{32d39d6b-f371-4f6f-98bd-cdcee545093e}" ma:internalName="TaxCatchAll" ma:showField="CatchAllData" ma:web="78f31a23-c5ca-4660-a45b-ce709fb48214">
      <xsd:complexType>
        <xsd:complexContent>
          <xsd:extension base="dms:MultiChoiceLookup">
            <xsd:sequence>
              <xsd:element name="Value" type="dms:Lookup" maxOccurs="unbounded" minOccurs="0" nillable="true"/>
            </xsd:sequence>
          </xsd:extension>
        </xsd:complexContent>
      </xsd:complexType>
    </xsd:element>
    <xsd:element name="SharedWithUsers" ma:index="15"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Accessibility" ma:index="16" nillable="true" ma:displayName="Accessibility" ma:default="Not Reviewed" ma:format="Dropdown" ma:internalName="Accessibility">
      <xsd:simpleType>
        <xsd:restriction base="dms:Choice">
          <xsd:enumeration value="Not Reviewed"/>
          <xsd:enumeration value="Issues Found"/>
          <xsd:enumeration value="Accessible"/>
        </xsd:restriction>
      </xsd:simpleType>
    </xsd:element>
  </xsd:schema>
  <xsd:schema xmlns:xsd="http://www.w3.org/2001/XMLSchema" xmlns:xs="http://www.w3.org/2001/XMLSchema" xmlns:dms="http://schemas.microsoft.com/office/2006/documentManagement/types" xmlns:pc="http://schemas.microsoft.com/office/infopath/2007/PartnerControls" targetNamespace="1e6d8dd1-a28a-4db2-b097-54c2709bed74" elementFormDefault="qualified">
    <xsd:import namespace="http://schemas.microsoft.com/office/2006/documentManagement/types"/>
    <xsd:import namespace="http://schemas.microsoft.com/office/infopath/2007/PartnerControls"/>
    <xsd:element name="Meeting" ma:index="9" nillable="true" ma:displayName="Meeting" ma:format="DateOnly" ma:internalName="Meeting">
      <xsd:simpleType>
        <xsd:restriction base="dms:DateTime"/>
      </xsd:simpleType>
    </xsd:element>
    <xsd:element name="Category" ma:index="10" nillable="true" ma:displayName="Category" ma:format="Dropdown" ma:internalName="Category">
      <xsd:simpleType>
        <xsd:union memberTypes="dms:Text">
          <xsd:simpleType>
            <xsd:restriction base="dms:Choice">
              <xsd:enumeration value="Certification"/>
              <xsd:enumeration value="Distance Learning Addendum"/>
              <xsd:enumeration value="Substantive Change"/>
              <xsd:enumeration value="Program Review"/>
              <xsd:enumeration value="Contact Policy"/>
              <xsd:enumeration value="Authentication"/>
              <xsd:enumeration value="Surveys"/>
              <xsd:enumeration value="ELI"/>
              <xsd:enumeration value="Guidelines and Plans"/>
              <xsd:enumeration value="Student Support"/>
              <xsd:enumeration value="Office Hours"/>
              <xsd:enumeration value="Accessibility"/>
              <xsd:enumeration value="Blackboard"/>
            </xsd:restriction>
          </xsd:simpleType>
        </xsd:union>
      </xsd:simpleType>
    </xsd:element>
  </xsd:schema>
  <xsd:schema xmlns:xsd="http://www.w3.org/2001/XMLSchema" xmlns:xs="http://www.w3.org/2001/XMLSchema" xmlns:dms="http://schemas.microsoft.com/office/2006/documentManagement/types" xmlns:pc="http://schemas.microsoft.com/office/infopath/2007/PartnerControls" targetNamespace="c0b36a50-ff81-4dc5-8473-6259f3c6a45f" elementFormDefault="qualified">
    <xsd:import namespace="http://schemas.microsoft.com/office/2006/documentManagement/types"/>
    <xsd:import namespace="http://schemas.microsoft.com/office/infopath/2007/PartnerControls"/>
    <xsd:element name="jcceb4fd6e81401f8bc65858726d5b21" ma:index="12" nillable="true" ma:taxonomy="true" ma:internalName="jcceb4fd6e81401f8bc65858726d5b21" ma:taxonomyFieldName="Document_x0020_Purpose0" ma:displayName="Document Purpose" ma:default="815;#Agendas|3c594f5f-c677-4ccd-966f-fbde95dda184" ma:fieldId="{3cceb4fd-6e81-401f-8bc6-5858726d5b21}" ma:sspId="cbf6fafc-01b0-4807-b999-9ea966d99999" ma:termSetId="ddfed7e0-0ee2-4879-bad9-59715887601c" ma:anchorId="00000000-0000-0000-0000-000000000000" ma:open="false" ma:isKeyword="false">
      <xsd:complexType>
        <xsd:sequence>
          <xsd:element ref="pc:Terms" minOccurs="0" maxOccurs="1"/>
        </xsd:sequence>
      </xsd:complexType>
    </xsd:element>
    <xsd:element name="kc28444eae77491eb2a3bc7fb1533425" ma:index="14" nillable="true" ma:taxonomy="true" ma:internalName="kc28444eae77491eb2a3bc7fb1533425" ma:taxonomyFieldName="Evidence_x0020_Standard0" ma:displayName="Evidence Standard" ma:default="" ma:fieldId="{4c28444e-ae77-491e-b2a3-bc7fb1533425}" ma:sspId="cbf6fafc-01b0-4807-b999-9ea966d99999" ma:termSetId="c2f56ab4-fa9c-4c0a-8d4d-612dda988841" ma:anchorId="00000000-0000-0000-0000-000000000000" ma:open="false" ma:isKeyword="false">
      <xsd:complexType>
        <xsd:sequence>
          <xsd:element ref="pc:Terms" minOccurs="0" maxOccurs="1"/>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kc28444eae77491eb2a3bc7fb1533425 xmlns="c0b36a50-ff81-4dc5-8473-6259f3c6a45f">
      <Terms xmlns="http://schemas.microsoft.com/office/infopath/2007/PartnerControls"/>
    </kc28444eae77491eb2a3bc7fb1533425>
    <Meeting xmlns="1e6d8dd1-a28a-4db2-b097-54c2709bed74">2023-12-05T08:00:00+00:00</Meeting>
    <Category xmlns="1e6d8dd1-a28a-4db2-b097-54c2709bed74" xsi:nil="true"/>
    <TaxCatchAll xmlns="78f31a23-c5ca-4660-a45b-ce709fb48214"/>
    <jcceb4fd6e81401f8bc65858726d5b21 xmlns="c0b36a50-ff81-4dc5-8473-6259f3c6a45f">
      <Terms xmlns="http://schemas.microsoft.com/office/infopath/2007/PartnerControls"/>
    </jcceb4fd6e81401f8bc65858726d5b21>
    <Accessibility xmlns="78f31a23-c5ca-4660-a45b-ce709fb48214">Not Reviewed</Accessibility>
  </documentManagement>
</p:properties>
</file>

<file path=customXml/itemProps1.xml><?xml version="1.0" encoding="utf-8"?>
<ds:datastoreItem xmlns:ds="http://schemas.openxmlformats.org/officeDocument/2006/customXml" ds:itemID="{B2090797-D1A9-4AEF-9175-07E9728CC4E8}"/>
</file>

<file path=customXml/itemProps2.xml><?xml version="1.0" encoding="utf-8"?>
<ds:datastoreItem xmlns:ds="http://schemas.openxmlformats.org/officeDocument/2006/customXml" ds:itemID="{0FF02384-C5E0-4083-9E08-3DB5AE3231B0}">
  <ds:schemaRefs>
    <ds:schemaRef ds:uri="http://schemas.microsoft.com/sharepoint/v3/contenttype/forms"/>
  </ds:schemaRefs>
</ds:datastoreItem>
</file>

<file path=customXml/itemProps3.xml><?xml version="1.0" encoding="utf-8"?>
<ds:datastoreItem xmlns:ds="http://schemas.openxmlformats.org/officeDocument/2006/customXml" ds:itemID="{F327CAED-EB44-4359-BDA5-C9BE0F799FCF}">
  <ds:schemaRefs>
    <ds:schemaRef ds:uri="http://purl.org/dc/dcmitype/"/>
    <ds:schemaRef ds:uri="http://www.w3.org/XML/1998/namespace"/>
    <ds:schemaRef ds:uri="http://schemas.microsoft.com/office/2006/documentManagement/types"/>
    <ds:schemaRef ds:uri="http://schemas.microsoft.com/office/2006/metadata/properties"/>
    <ds:schemaRef ds:uri="cda462a5-b723-47c8-8d7d-a9d1846ee2d7"/>
    <ds:schemaRef ds:uri="http://schemas.openxmlformats.org/package/2006/metadata/core-properties"/>
    <ds:schemaRef ds:uri="http://purl.org/dc/elements/1.1/"/>
    <ds:schemaRef ds:uri="http://purl.org/dc/terms/"/>
    <ds:schemaRef ds:uri="http://schemas.microsoft.com/office/infopath/2007/PartnerControls"/>
    <ds:schemaRef ds:uri="df64c675-36cb-4470-89d1-a4adbdd047c4"/>
  </ds:schemaRefs>
</ds:datastoreItem>
</file>

<file path=docProps/app.xml><?xml version="1.0" encoding="utf-8"?>
<Properties xmlns="http://schemas.openxmlformats.org/officeDocument/2006/extended-properties" xmlns:vt="http://schemas.openxmlformats.org/officeDocument/2006/docPropsVTypes">
  <TotalTime>1987</TotalTime>
  <Words>496</Words>
  <Application>Microsoft Office PowerPoint</Application>
  <PresentationFormat>Widescreen</PresentationFormat>
  <Paragraphs>72</Paragraphs>
  <Slides>4</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4</vt:i4>
      </vt:variant>
    </vt:vector>
  </HeadingPairs>
  <TitlesOfParts>
    <vt:vector size="11" baseType="lpstr">
      <vt:lpstr>Arial</vt:lpstr>
      <vt:lpstr>Calibri</vt:lpstr>
      <vt:lpstr>Lato</vt:lpstr>
      <vt:lpstr>Playfair Display</vt:lpstr>
      <vt:lpstr>Roboto Mono</vt:lpstr>
      <vt:lpstr>Wingdings</vt:lpstr>
      <vt:lpstr>Blue &amp; Gold</vt:lpstr>
      <vt:lpstr>DECOS</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Elise Baker</dc:creator>
  <cp:lastModifiedBy>Elise Baker</cp:lastModifiedBy>
  <cp:revision>42</cp:revision>
  <dcterms:created xsi:type="dcterms:W3CDTF">2023-08-29T21:41:32Z</dcterms:created>
  <dcterms:modified xsi:type="dcterms:W3CDTF">2023-12-04T17:15:28Z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0x01010054825493A9FF9F4A8D0A85D234CF2A38</vt:lpwstr>
  </property>
  <property fmtid="{D5CDD505-2E9C-101B-9397-08002B2CF9AE}" pid="3" name="Document Purpose0">
    <vt:lpwstr/>
  </property>
  <property fmtid="{D5CDD505-2E9C-101B-9397-08002B2CF9AE}" pid="4" name="Evidence Standard0">
    <vt:lpwstr/>
  </property>
</Properties>
</file>